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19"/>
  </p:notesMasterIdLst>
  <p:sldIdLst>
    <p:sldId id="303" r:id="rId3"/>
    <p:sldId id="301" r:id="rId4"/>
    <p:sldId id="257" r:id="rId5"/>
    <p:sldId id="310" r:id="rId6"/>
    <p:sldId id="305" r:id="rId7"/>
    <p:sldId id="311" r:id="rId8"/>
    <p:sldId id="309" r:id="rId9"/>
    <p:sldId id="306" r:id="rId10"/>
    <p:sldId id="312" r:id="rId11"/>
    <p:sldId id="307" r:id="rId12"/>
    <p:sldId id="308" r:id="rId13"/>
    <p:sldId id="313" r:id="rId14"/>
    <p:sldId id="262" r:id="rId15"/>
    <p:sldId id="263" r:id="rId16"/>
    <p:sldId id="302" r:id="rId17"/>
    <p:sldId id="281"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079"/>
    <a:srgbClr val="000000"/>
    <a:srgbClr val="FFFFFF"/>
    <a:srgbClr val="9933FF"/>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DFCA37-B322-4337-B4BF-254B5B034B08}" v="11" dt="2023-05-15T21:08:53.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908"/>
    <p:restoredTop sz="89437" autoAdjust="0"/>
  </p:normalViewPr>
  <p:slideViewPr>
    <p:cSldViewPr snapToGrid="0">
      <p:cViewPr varScale="1">
        <p:scale>
          <a:sx n="143" d="100"/>
          <a:sy n="143" d="100"/>
        </p:scale>
        <p:origin x="2424"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24/5/23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C6C9B9-8B50-42FF-A159-F543AEEAC2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87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16</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17.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image" Target="../media/image20.jp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17.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jp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24/5/23</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E70321-02FC-D71A-3C57-00399340AD36}"/>
              </a:ext>
            </a:extLst>
          </p:cNvPr>
          <p:cNvPicPr>
            <a:picLocks noChangeAspect="1"/>
          </p:cNvPicPr>
          <p:nvPr userDrawn="1"/>
        </p:nvPicPr>
        <p:blipFill rotWithShape="1">
          <a:blip r:embed="rId2">
            <a:duotone>
              <a:prstClr val="black"/>
              <a:srgbClr val="6667AB">
                <a:tint val="45000"/>
                <a:satMod val="400000"/>
              </a:srgbClr>
            </a:duotone>
            <a:alphaModFix/>
            <a:extLst>
              <a:ext uri="{28A0092B-C50C-407E-A947-70E740481C1C}">
                <a14:useLocalDpi xmlns:a14="http://schemas.microsoft.com/office/drawing/2010/main" val="0"/>
              </a:ext>
            </a:extLst>
          </a:blip>
          <a:srcRect l="1" r="35949"/>
          <a:stretch/>
        </p:blipFill>
        <p:spPr>
          <a:xfrm>
            <a:off x="0" y="0"/>
            <a:ext cx="7808976" cy="6858000"/>
          </a:xfrm>
          <a:prstGeom prst="rect">
            <a:avLst/>
          </a:prstGeom>
        </p:spPr>
      </p:pic>
      <p:sp>
        <p:nvSpPr>
          <p:cNvPr id="3" name="Subtitle 2">
            <a:extLst>
              <a:ext uri="{FF2B5EF4-FFF2-40B4-BE49-F238E27FC236}">
                <a16:creationId xmlns:a16="http://schemas.microsoft.com/office/drawing/2014/main" id="{EA744FE7-650B-CAC9-FA1B-FDB53E30856B}"/>
              </a:ext>
            </a:extLst>
          </p:cNvPr>
          <p:cNvSpPr>
            <a:spLocks noGrp="1"/>
          </p:cNvSpPr>
          <p:nvPr>
            <p:ph type="subTitle" idx="1" hasCustomPrompt="1"/>
          </p:nvPr>
        </p:nvSpPr>
        <p:spPr>
          <a:xfrm>
            <a:off x="8040624" y="4157472"/>
            <a:ext cx="3931920" cy="822960"/>
          </a:xfrm>
        </p:spPr>
        <p:txBody>
          <a:bodyPr>
            <a:normAutofit/>
          </a:bodyPr>
          <a:lstStyle>
            <a:lvl1pPr marL="0" indent="0" algn="r">
              <a:buNone/>
              <a:defRPr sz="2000">
                <a:solidFill>
                  <a:schemeClr val="bg1"/>
                </a:solidFill>
                <a:latin typeface="Lor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little bit more detail about your presentation or other event data</a:t>
            </a:r>
          </a:p>
        </p:txBody>
      </p:sp>
      <p:sp>
        <p:nvSpPr>
          <p:cNvPr id="7" name="Title 6">
            <a:extLst>
              <a:ext uri="{FF2B5EF4-FFF2-40B4-BE49-F238E27FC236}">
                <a16:creationId xmlns:a16="http://schemas.microsoft.com/office/drawing/2014/main" id="{C77CDE79-6FB6-BB44-4089-78A060956032}"/>
              </a:ext>
            </a:extLst>
          </p:cNvPr>
          <p:cNvSpPr>
            <a:spLocks noGrp="1"/>
          </p:cNvSpPr>
          <p:nvPr>
            <p:ph type="title" hasCustomPrompt="1"/>
          </p:nvPr>
        </p:nvSpPr>
        <p:spPr>
          <a:xfrm>
            <a:off x="8040624" y="365125"/>
            <a:ext cx="3931920" cy="3335147"/>
          </a:xfrm>
        </p:spPr>
        <p:txBody>
          <a:bodyPr>
            <a:noAutofit/>
          </a:bodyPr>
          <a:lstStyle>
            <a:lvl1pPr algn="r">
              <a:defRPr sz="4400">
                <a:solidFill>
                  <a:srgbClr val="00CFE6"/>
                </a:solidFill>
              </a:defRPr>
            </a:lvl1pPr>
          </a:lstStyle>
          <a:p>
            <a:r>
              <a:rPr lang="en-US" dirty="0"/>
              <a:t>Your Super Cool Title for your presentation</a:t>
            </a:r>
          </a:p>
        </p:txBody>
      </p:sp>
      <p:pic>
        <p:nvPicPr>
          <p:cNvPr id="9" name="Graphic 8">
            <a:extLst>
              <a:ext uri="{FF2B5EF4-FFF2-40B4-BE49-F238E27FC236}">
                <a16:creationId xmlns:a16="http://schemas.microsoft.com/office/drawing/2014/main" id="{EFF08FAD-0AF8-5B31-E432-865F241666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pic>
        <p:nvPicPr>
          <p:cNvPr id="10" name="Picture 9" descr="Text&#10;&#10;Description automatically generated">
            <a:extLst>
              <a:ext uri="{FF2B5EF4-FFF2-40B4-BE49-F238E27FC236}">
                <a16:creationId xmlns:a16="http://schemas.microsoft.com/office/drawing/2014/main" id="{BFE53866-AF4D-479A-29B6-D6B1047EC8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12" name="TextBox 11">
            <a:extLst>
              <a:ext uri="{FF2B5EF4-FFF2-40B4-BE49-F238E27FC236}">
                <a16:creationId xmlns:a16="http://schemas.microsoft.com/office/drawing/2014/main" id="{061C4FEA-9F76-E912-B46B-521909F5620E}"/>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84852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pic>
        <p:nvPicPr>
          <p:cNvPr id="4" name="Picture 3" descr="Luis Mañez Profile photo">
            <a:extLst>
              <a:ext uri="{FF2B5EF4-FFF2-40B4-BE49-F238E27FC236}">
                <a16:creationId xmlns:a16="http://schemas.microsoft.com/office/drawing/2014/main" id="{4C5634A4-841E-1320-59D2-BC41B266DF6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4750" r="14247" b="-3"/>
          <a:stretch/>
        </p:blipFill>
        <p:spPr>
          <a:xfrm>
            <a:off x="1437703" y="2075357"/>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p:spPr>
      </p:pic>
      <p:pic>
        <p:nvPicPr>
          <p:cNvPr id="5" name="Graphic 4">
            <a:extLst>
              <a:ext uri="{FF2B5EF4-FFF2-40B4-BE49-F238E27FC236}">
                <a16:creationId xmlns:a16="http://schemas.microsoft.com/office/drawing/2014/main" id="{426D6A8B-AFD4-4F41-402E-BE7C6A4CAE4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E4905A7B-475E-5181-BA30-EBFC5AA401E1}"/>
              </a:ext>
            </a:extLst>
          </p:cNvPr>
          <p:cNvSpPr txBox="1">
            <a:spLocks noGrp="1" noRot="1" noMove="1" noResize="1" noEditPoints="1" noAdjustHandles="1" noChangeArrowheads="1" noChangeShapeType="1"/>
          </p:cNvSpPr>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grpSp>
        <p:nvGrpSpPr>
          <p:cNvPr id="7" name="Group 6">
            <a:extLst>
              <a:ext uri="{FF2B5EF4-FFF2-40B4-BE49-F238E27FC236}">
                <a16:creationId xmlns:a16="http://schemas.microsoft.com/office/drawing/2014/main" id="{8516AA2B-41A4-62BC-7BAF-3455F0FDC53B}"/>
              </a:ext>
            </a:extLst>
          </p:cNvPr>
          <p:cNvGrpSpPr>
            <a:grpSpLocks noGrp="1" noUngrp="1" noRot="1" noMove="1" noResize="1"/>
          </p:cNvGrpSpPr>
          <p:nvPr userDrawn="1"/>
        </p:nvGrpSpPr>
        <p:grpSpPr>
          <a:xfrm>
            <a:off x="1581647" y="5105568"/>
            <a:ext cx="2259710" cy="761761"/>
            <a:chOff x="1581647" y="5105568"/>
            <a:chExt cx="2259710" cy="761761"/>
          </a:xfrm>
        </p:grpSpPr>
        <p:grpSp>
          <p:nvGrpSpPr>
            <p:cNvPr id="8" name="Group 7">
              <a:extLst>
                <a:ext uri="{FF2B5EF4-FFF2-40B4-BE49-F238E27FC236}">
                  <a16:creationId xmlns:a16="http://schemas.microsoft.com/office/drawing/2014/main" id="{31CCBEAC-5763-75CC-0D3C-E5F7065D382B}"/>
                </a:ext>
              </a:extLst>
            </p:cNvPr>
            <p:cNvGrpSpPr>
              <a:grpSpLocks noGrp="1" noUngrp="1" noRot="1" noMove="1" noResize="1"/>
            </p:cNvGrpSpPr>
            <p:nvPr/>
          </p:nvGrpSpPr>
          <p:grpSpPr>
            <a:xfrm>
              <a:off x="1866767" y="5105568"/>
              <a:ext cx="1689469" cy="455955"/>
              <a:chOff x="711137" y="4893283"/>
              <a:chExt cx="2259710" cy="609852"/>
            </a:xfrm>
          </p:grpSpPr>
          <p:pic>
            <p:nvPicPr>
              <p:cNvPr id="10" name="Picture 9">
                <a:extLst>
                  <a:ext uri="{FF2B5EF4-FFF2-40B4-BE49-F238E27FC236}">
                    <a16:creationId xmlns:a16="http://schemas.microsoft.com/office/drawing/2014/main" id="{8FF4894B-AFD1-082A-4E52-BC8F54A1487F}"/>
                  </a:ext>
                </a:extLst>
              </p:cNvPr>
              <p:cNvPicPr>
                <a:picLocks noGrp="1" noRot="1" noChangeAspect="1" noMove="1" noResize="1" noEditPoints="1" noAdjustHandles="1" noChangeArrowheads="1" noChangeShapeType="1" noCrop="1"/>
              </p:cNvPicPr>
              <p:nvPr/>
            </p:nvPicPr>
            <p:blipFill>
              <a:blip r:embed="rId5"/>
              <a:stretch>
                <a:fillRect/>
              </a:stretch>
            </p:blipFill>
            <p:spPr>
              <a:xfrm>
                <a:off x="711137" y="4893283"/>
                <a:ext cx="609600" cy="609600"/>
              </a:xfrm>
              <a:prstGeom prst="rect">
                <a:avLst/>
              </a:prstGeom>
            </p:spPr>
          </p:pic>
          <p:pic>
            <p:nvPicPr>
              <p:cNvPr id="11" name="Picture 10">
                <a:extLst>
                  <a:ext uri="{FF2B5EF4-FFF2-40B4-BE49-F238E27FC236}">
                    <a16:creationId xmlns:a16="http://schemas.microsoft.com/office/drawing/2014/main" id="{FE147FDD-7716-4A13-A5D2-7D49EE34CBBC}"/>
                  </a:ext>
                </a:extLst>
              </p:cNvPr>
              <p:cNvPicPr>
                <a:picLocks noGrp="1" noRot="1" noChangeAspect="1" noMove="1" noResize="1" noEditPoints="1" noAdjustHandles="1" noChangeArrowheads="1" noChangeShapeType="1" noCrop="1"/>
              </p:cNvPicPr>
              <p:nvPr/>
            </p:nvPicPr>
            <p:blipFill>
              <a:blip r:embed="rId6"/>
              <a:stretch>
                <a:fillRect/>
              </a:stretch>
            </p:blipFill>
            <p:spPr>
              <a:xfrm>
                <a:off x="1536192" y="4893535"/>
                <a:ext cx="609600" cy="609600"/>
              </a:xfrm>
              <a:prstGeom prst="rect">
                <a:avLst/>
              </a:prstGeom>
            </p:spPr>
          </p:pic>
          <p:pic>
            <p:nvPicPr>
              <p:cNvPr id="12" name="Picture 11">
                <a:extLst>
                  <a:ext uri="{FF2B5EF4-FFF2-40B4-BE49-F238E27FC236}">
                    <a16:creationId xmlns:a16="http://schemas.microsoft.com/office/drawing/2014/main" id="{CDFB8013-9C8D-4284-F83E-0811E2F16F33}"/>
                  </a:ext>
                </a:extLst>
              </p:cNvPr>
              <p:cNvPicPr>
                <a:picLocks noGrp="1" noRot="1" noChangeAspect="1" noMove="1" noResize="1" noEditPoints="1" noAdjustHandles="1" noChangeArrowheads="1" noChangeShapeType="1" noCrop="1"/>
              </p:cNvPicPr>
              <p:nvPr/>
            </p:nvPicPr>
            <p:blipFill>
              <a:blip r:embed="rId7"/>
              <a:stretch>
                <a:fillRect/>
              </a:stretch>
            </p:blipFill>
            <p:spPr>
              <a:xfrm>
                <a:off x="2361247" y="4893283"/>
                <a:ext cx="609600" cy="609600"/>
              </a:xfrm>
              <a:prstGeom prst="rect">
                <a:avLst/>
              </a:prstGeom>
            </p:spPr>
          </p:pic>
        </p:grpSp>
        <p:sp>
          <p:nvSpPr>
            <p:cNvPr id="9" name="TextBox 8">
              <a:extLst>
                <a:ext uri="{FF2B5EF4-FFF2-40B4-BE49-F238E27FC236}">
                  <a16:creationId xmlns:a16="http://schemas.microsoft.com/office/drawing/2014/main" id="{4DDA9F3B-C926-D9DE-83DC-7FE1ADF64B49}"/>
                </a:ext>
              </a:extLst>
            </p:cNvPr>
            <p:cNvSpPr txBox="1">
              <a:spLocks noGrp="1" noRot="1" noMove="1" noResize="1" noEditPoints="1" noAdjustHandles="1" noChangeArrowheads="1" noChangeShapeType="1"/>
            </p:cNvSpPr>
            <p:nvPr/>
          </p:nvSpPr>
          <p:spPr>
            <a:xfrm>
              <a:off x="1581647" y="5559552"/>
              <a:ext cx="2259710"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@luismanez</a:t>
              </a:r>
            </a:p>
          </p:txBody>
        </p:sp>
      </p:grpSp>
      <p:pic>
        <p:nvPicPr>
          <p:cNvPr id="18" name="Picture 17" descr="Text&#10;&#10;Description automatically generated with medium confidence">
            <a:extLst>
              <a:ext uri="{FF2B5EF4-FFF2-40B4-BE49-F238E27FC236}">
                <a16:creationId xmlns:a16="http://schemas.microsoft.com/office/drawing/2014/main" id="{A3B4F3C8-2D90-0182-5EAB-99AF74477E7E}"/>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10215345" y="5041392"/>
            <a:ext cx="751359" cy="1189651"/>
          </a:xfrm>
          <a:prstGeom prst="rect">
            <a:avLst/>
          </a:prstGeom>
        </p:spPr>
      </p:pic>
      <p:sp>
        <p:nvSpPr>
          <p:cNvPr id="19" name="Title 6">
            <a:extLst>
              <a:ext uri="{FF2B5EF4-FFF2-40B4-BE49-F238E27FC236}">
                <a16:creationId xmlns:a16="http://schemas.microsoft.com/office/drawing/2014/main" id="{7AB719FD-3DF2-3758-432A-81B6B29840F2}"/>
              </a:ext>
            </a:extLst>
          </p:cNvPr>
          <p:cNvSpPr>
            <a:spLocks noGrp="1"/>
          </p:cNvSpPr>
          <p:nvPr>
            <p:ph type="title" hasCustomPrompt="1"/>
          </p:nvPr>
        </p:nvSpPr>
        <p:spPr>
          <a:xfrm>
            <a:off x="6877211" y="1420368"/>
            <a:ext cx="4163568" cy="1413891"/>
          </a:xfrm>
        </p:spPr>
        <p:txBody>
          <a:bodyPr>
            <a:noAutofit/>
          </a:bodyPr>
          <a:lstStyle>
            <a:lvl1pPr algn="r">
              <a:defRPr sz="4400" b="0">
                <a:solidFill>
                  <a:srgbClr val="38AECC"/>
                </a:solidFill>
              </a:defRPr>
            </a:lvl1pPr>
          </a:lstStyle>
          <a:p>
            <a:r>
              <a:rPr lang="en-US" dirty="0"/>
              <a:t>About Me</a:t>
            </a:r>
          </a:p>
        </p:txBody>
      </p:sp>
      <p:sp>
        <p:nvSpPr>
          <p:cNvPr id="27" name="Subtitle 2">
            <a:extLst>
              <a:ext uri="{FF2B5EF4-FFF2-40B4-BE49-F238E27FC236}">
                <a16:creationId xmlns:a16="http://schemas.microsoft.com/office/drawing/2014/main" id="{30BE4D3E-7467-CB43-A32F-EA2978E24DCA}"/>
              </a:ext>
            </a:extLst>
          </p:cNvPr>
          <p:cNvSpPr txBox="1">
            <a:spLocks/>
          </p:cNvSpPr>
          <p:nvPr userDrawn="1"/>
        </p:nvSpPr>
        <p:spPr>
          <a:xfrm>
            <a:off x="5206993" y="3123651"/>
            <a:ext cx="5833787" cy="50482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Chief Architect @ ClearPeople</a:t>
            </a:r>
            <a:endParaRPr kumimoji="0" lang="en-US" sz="1800" b="0" i="0" u="none" strike="noStrike" kern="1200" cap="none" spc="0" normalizeH="0" baseline="0" noProof="0" dirty="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sp>
        <p:nvSpPr>
          <p:cNvPr id="28" name="Subtitle 2">
            <a:extLst>
              <a:ext uri="{FF2B5EF4-FFF2-40B4-BE49-F238E27FC236}">
                <a16:creationId xmlns:a16="http://schemas.microsoft.com/office/drawing/2014/main" id="{3EC595EC-5112-7122-9184-615D71208D38}"/>
              </a:ext>
            </a:extLst>
          </p:cNvPr>
          <p:cNvSpPr txBox="1">
            <a:spLocks/>
          </p:cNvSpPr>
          <p:nvPr userDrawn="1"/>
        </p:nvSpPr>
        <p:spPr>
          <a:xfrm>
            <a:off x="5206992" y="3967436"/>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solidFill>
                  <a:prstClr val="white"/>
                </a:solidFill>
                <a:latin typeface="Montserrat" panose="00000500000000000000" pitchFamily="2" charset="0"/>
                <a:ea typeface="Open Sans" panose="020B0606030504020204" pitchFamily="34" charset="0"/>
                <a:cs typeface="Open Sans" panose="020B0606030504020204" pitchFamily="34" charset="0"/>
              </a:rPr>
              <a:t>Microsoft 365 Development MVP. More than 20 years of experience working with Microsoft Technologies. MS Certified specialist in Developing Azure and SharePoint MCPD. Passionate about technology, blogger, technical writer and MS community active member.</a:t>
            </a:r>
          </a:p>
        </p:txBody>
      </p:sp>
    </p:spTree>
    <p:extLst>
      <p:ext uri="{BB962C8B-B14F-4D97-AF65-F5344CB8AC3E}">
        <p14:creationId xmlns:p14="http://schemas.microsoft.com/office/powerpoint/2010/main" val="11461202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9A8DD08-B7A3-416D-BB47-D56A1A1E5D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304" y="108966"/>
            <a:ext cx="333375" cy="190500"/>
          </a:xfrm>
          <a:prstGeom prst="rect">
            <a:avLst/>
          </a:prstGeom>
        </p:spPr>
      </p:pic>
    </p:spTree>
    <p:extLst>
      <p:ext uri="{BB962C8B-B14F-4D97-AF65-F5344CB8AC3E}">
        <p14:creationId xmlns:p14="http://schemas.microsoft.com/office/powerpoint/2010/main" val="4072419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658510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9466E3CA-3C6D-7CE7-B66F-6F461B071E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56D873AE-6243-3E80-194C-A580DC9A3507}"/>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18174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656688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aphic 1">
            <a:extLst>
              <a:ext uri="{FF2B5EF4-FFF2-40B4-BE49-F238E27FC236}">
                <a16:creationId xmlns:a16="http://schemas.microsoft.com/office/drawing/2014/main" id="{272F43C8-FC8A-4821-C998-50EACA181F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3" name="TextBox 2">
            <a:extLst>
              <a:ext uri="{FF2B5EF4-FFF2-40B4-BE49-F238E27FC236}">
                <a16:creationId xmlns:a16="http://schemas.microsoft.com/office/drawing/2014/main" id="{D2D2234E-D9B1-30EC-FA74-8BB807A1E120}"/>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pic>
        <p:nvPicPr>
          <p:cNvPr id="5" name="Picture 4" descr="Text&#10;&#10;Description automatically generated">
            <a:extLst>
              <a:ext uri="{FF2B5EF4-FFF2-40B4-BE49-F238E27FC236}">
                <a16:creationId xmlns:a16="http://schemas.microsoft.com/office/drawing/2014/main" id="{F418E2E2-09CA-4D79-6B73-F1F5A3E979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6" name="TextBox 5">
            <a:extLst>
              <a:ext uri="{FF2B5EF4-FFF2-40B4-BE49-F238E27FC236}">
                <a16:creationId xmlns:a16="http://schemas.microsoft.com/office/drawing/2014/main" id="{D9118A70-AEEB-5FBB-5556-4673FAA88B11}"/>
              </a:ext>
            </a:extLst>
          </p:cNvPr>
          <p:cNvSpPr txBox="1"/>
          <p:nvPr userDrawn="1"/>
        </p:nvSpPr>
        <p:spPr>
          <a:xfrm>
            <a:off x="1219200" y="6469939"/>
            <a:ext cx="1599526" cy="261610"/>
          </a:xfrm>
          <a:prstGeom prst="rect">
            <a:avLst/>
          </a:prstGeom>
          <a:noFill/>
        </p:spPr>
        <p:txBody>
          <a:bodyPr wrap="square" rtlCol="0">
            <a:spAutoFit/>
          </a:bodyPr>
          <a:lstStyle/>
          <a:p>
            <a:r>
              <a:rPr lang="en-US" sz="1100" dirty="0">
                <a:solidFill>
                  <a:schemeClr val="bg1"/>
                </a:solidFill>
                <a:latin typeface="Montserrat" panose="00000500000000000000" pitchFamily="2" charset="0"/>
              </a:rPr>
              <a:t>@luismanez</a:t>
            </a:r>
          </a:p>
        </p:txBody>
      </p:sp>
      <p:pic>
        <p:nvPicPr>
          <p:cNvPr id="7" name="Picture 6">
            <a:extLst>
              <a:ext uri="{FF2B5EF4-FFF2-40B4-BE49-F238E27FC236}">
                <a16:creationId xmlns:a16="http://schemas.microsoft.com/office/drawing/2014/main" id="{9CE2FDA8-7D80-98E0-D4D1-7CB98BF78300}"/>
              </a:ext>
            </a:extLst>
          </p:cNvPr>
          <p:cNvPicPr>
            <a:picLocks noChangeAspect="1"/>
          </p:cNvPicPr>
          <p:nvPr userDrawn="1"/>
        </p:nvPicPr>
        <p:blipFill>
          <a:blip r:embed="rId6"/>
          <a:stretch>
            <a:fillRect/>
          </a:stretch>
        </p:blipFill>
        <p:spPr>
          <a:xfrm>
            <a:off x="219961" y="6442120"/>
            <a:ext cx="294198" cy="294198"/>
          </a:xfrm>
          <a:prstGeom prst="rect">
            <a:avLst/>
          </a:prstGeom>
        </p:spPr>
      </p:pic>
      <p:pic>
        <p:nvPicPr>
          <p:cNvPr id="8" name="Picture 7">
            <a:extLst>
              <a:ext uri="{FF2B5EF4-FFF2-40B4-BE49-F238E27FC236}">
                <a16:creationId xmlns:a16="http://schemas.microsoft.com/office/drawing/2014/main" id="{8387FE45-12F2-CC52-DBCF-ED52EBBD502C}"/>
              </a:ext>
            </a:extLst>
          </p:cNvPr>
          <p:cNvPicPr>
            <a:picLocks noChangeAspect="1"/>
          </p:cNvPicPr>
          <p:nvPr userDrawn="1"/>
        </p:nvPicPr>
        <p:blipFill>
          <a:blip r:embed="rId7"/>
          <a:stretch>
            <a:fillRect/>
          </a:stretch>
        </p:blipFill>
        <p:spPr>
          <a:xfrm>
            <a:off x="588769" y="6442120"/>
            <a:ext cx="294198" cy="294198"/>
          </a:xfrm>
          <a:prstGeom prst="rect">
            <a:avLst/>
          </a:prstGeom>
        </p:spPr>
      </p:pic>
      <p:pic>
        <p:nvPicPr>
          <p:cNvPr id="9" name="Picture 8">
            <a:extLst>
              <a:ext uri="{FF2B5EF4-FFF2-40B4-BE49-F238E27FC236}">
                <a16:creationId xmlns:a16="http://schemas.microsoft.com/office/drawing/2014/main" id="{34AA14B7-20A9-A646-8AF2-402DBCB06103}"/>
              </a:ext>
            </a:extLst>
          </p:cNvPr>
          <p:cNvPicPr>
            <a:picLocks noChangeAspect="1"/>
          </p:cNvPicPr>
          <p:nvPr userDrawn="1"/>
        </p:nvPicPr>
        <p:blipFill>
          <a:blip r:embed="rId8"/>
          <a:stretch>
            <a:fillRect/>
          </a:stretch>
        </p:blipFill>
        <p:spPr>
          <a:xfrm>
            <a:off x="957577" y="6445778"/>
            <a:ext cx="294198" cy="294198"/>
          </a:xfrm>
          <a:prstGeom prst="rect">
            <a:avLst/>
          </a:prstGeom>
        </p:spPr>
      </p:pic>
      <p:sp>
        <p:nvSpPr>
          <p:cNvPr id="13" name="Text Placeholder 12">
            <a:extLst>
              <a:ext uri="{FF2B5EF4-FFF2-40B4-BE49-F238E27FC236}">
                <a16:creationId xmlns:a16="http://schemas.microsoft.com/office/drawing/2014/main" id="{2681A872-717A-C4E6-B8DF-E1F63C05806C}"/>
              </a:ext>
            </a:extLst>
          </p:cNvPr>
          <p:cNvSpPr>
            <a:spLocks noGrp="1"/>
          </p:cNvSpPr>
          <p:nvPr>
            <p:ph type="body" sz="quarter" idx="10" hasCustomPrompt="1"/>
          </p:nvPr>
        </p:nvSpPr>
        <p:spPr>
          <a:xfrm>
            <a:off x="3990213" y="2721769"/>
            <a:ext cx="4211574" cy="1414462"/>
          </a:xfrm>
        </p:spPr>
        <p:txBody>
          <a:bodyPr anchor="ctr">
            <a:noAutofit/>
          </a:bodyPr>
          <a:lstStyle>
            <a:lvl1pPr marL="0" indent="0">
              <a:buNone/>
              <a:defRPr sz="80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Thanks!</a:t>
            </a:r>
          </a:p>
        </p:txBody>
      </p:sp>
    </p:spTree>
    <p:extLst>
      <p:ext uri="{BB962C8B-B14F-4D97-AF65-F5344CB8AC3E}">
        <p14:creationId xmlns:p14="http://schemas.microsoft.com/office/powerpoint/2010/main" val="3128750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415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B10A-F097-68F0-EA62-D7167CF31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0BE56-EF36-CA8F-E1D5-8CC83626A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7008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4876-7072-D3B1-83E9-EC791D78E4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4C6DD2-20E8-E9DD-1E05-230ECEC34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40021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24/5/23</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561E-A1A3-0D2D-B898-D412A6ACE7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4421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413B-DDF1-F3B8-1ED1-695FE1308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74970-9126-C51C-8AAB-675B001BB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32BEA1-F714-872A-2DED-C25580C35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6C4F6-5889-105E-7E39-AD3E969EE9B5}"/>
              </a:ext>
            </a:extLst>
          </p:cNvPr>
          <p:cNvSpPr>
            <a:spLocks noGrp="1"/>
          </p:cNvSpPr>
          <p:nvPr>
            <p:ph type="dt" sz="half" idx="10"/>
          </p:nvPr>
        </p:nvSpPr>
        <p:spPr/>
        <p:txBody>
          <a:bodyPr/>
          <a:lstStyle/>
          <a:p>
            <a:fld id="{71781F60-9071-4EBF-9401-27F520888BB5}" type="datetimeFigureOut">
              <a:rPr lang="en-US" smtClean="0"/>
              <a:t>5/24/23</a:t>
            </a:fld>
            <a:endParaRPr lang="en-US"/>
          </a:p>
        </p:txBody>
      </p:sp>
      <p:sp>
        <p:nvSpPr>
          <p:cNvPr id="6" name="Footer Placeholder 5">
            <a:extLst>
              <a:ext uri="{FF2B5EF4-FFF2-40B4-BE49-F238E27FC236}">
                <a16:creationId xmlns:a16="http://schemas.microsoft.com/office/drawing/2014/main" id="{6B4D2A68-D91E-ED60-2ABC-683AE51296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FE4184-3263-2E74-96B6-314C3FB505B2}"/>
              </a:ext>
            </a:extLst>
          </p:cNvPr>
          <p:cNvSpPr>
            <a:spLocks noGrp="1"/>
          </p:cNvSpPr>
          <p:nvPr>
            <p:ph type="sldNum" sz="quarter" idx="12"/>
          </p:nvPr>
        </p:nvSpPr>
        <p:spPr>
          <a:xfrm>
            <a:off x="8610600" y="6356350"/>
            <a:ext cx="2743200" cy="365125"/>
          </a:xfrm>
          <a:prstGeom prst="rect">
            <a:avLst/>
          </a:prstGeom>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88375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24/5/23</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24/5/23</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A59D070-F1A6-1383-EA33-8349059A6FEA}"/>
              </a:ext>
            </a:extLst>
          </p:cNvPr>
          <p:cNvSpPr/>
          <p:nvPr userDrawn="1"/>
        </p:nvSpPr>
        <p:spPr>
          <a:xfrm>
            <a:off x="0" y="0"/>
            <a:ext cx="12192000" cy="6858000"/>
          </a:xfrm>
          <a:prstGeom prst="rect">
            <a:avLst/>
          </a:prstGeom>
          <a:solidFill>
            <a:srgbClr val="000000">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rgbClr val="682079"/>
                </a:solidFill>
                <a:latin typeface="+mn-lt"/>
              </a:rPr>
              <a:t>#netcoreconf</a:t>
            </a:r>
          </a:p>
        </p:txBody>
      </p:sp>
      <p:grpSp>
        <p:nvGrpSpPr>
          <p:cNvPr id="25" name="Grupo 24">
            <a:extLst>
              <a:ext uri="{FF2B5EF4-FFF2-40B4-BE49-F238E27FC236}">
                <a16:creationId xmlns:a16="http://schemas.microsoft.com/office/drawing/2014/main" id="{EC2EABAC-DABB-6BF2-157A-D61C2DE7EF64}"/>
              </a:ext>
            </a:extLst>
          </p:cNvPr>
          <p:cNvGrpSpPr/>
          <p:nvPr userDrawn="1"/>
        </p:nvGrpSpPr>
        <p:grpSpPr>
          <a:xfrm>
            <a:off x="738199" y="1007247"/>
            <a:ext cx="10629464" cy="2523175"/>
            <a:chOff x="738199" y="1007247"/>
            <a:chExt cx="10629464" cy="2523175"/>
          </a:xfrm>
        </p:grpSpPr>
        <p:pic>
          <p:nvPicPr>
            <p:cNvPr id="2" name="Imagen 1">
              <a:extLst>
                <a:ext uri="{FF2B5EF4-FFF2-40B4-BE49-F238E27FC236}">
                  <a16:creationId xmlns:a16="http://schemas.microsoft.com/office/drawing/2014/main" id="{5A8AD274-D51E-E383-112F-42E14B408A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27663" y="1007247"/>
              <a:ext cx="5040000" cy="2523175"/>
            </a:xfrm>
            <a:prstGeom prst="rect">
              <a:avLst/>
            </a:prstGeom>
            <a:effectLst>
              <a:glow>
                <a:schemeClr val="accent1">
                  <a:alpha val="40000"/>
                </a:schemeClr>
              </a:glow>
            </a:effectLst>
          </p:spPr>
        </p:pic>
        <p:pic>
          <p:nvPicPr>
            <p:cNvPr id="7" name="Gráfico 6">
              <a:extLst>
                <a:ext uri="{FF2B5EF4-FFF2-40B4-BE49-F238E27FC236}">
                  <a16:creationId xmlns:a16="http://schemas.microsoft.com/office/drawing/2014/main" id="{777006CE-66D0-30E3-DB67-B1CDFAB65A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9" y="1882107"/>
              <a:ext cx="5259494" cy="773455"/>
            </a:xfrm>
            <a:prstGeom prst="rect">
              <a:avLst/>
            </a:prstGeom>
            <a:effectLst>
              <a:glow>
                <a:schemeClr val="accent1">
                  <a:alpha val="40000"/>
                </a:schemeClr>
              </a:glow>
            </a:effectLst>
          </p:spPr>
        </p:pic>
      </p:grpSp>
      <p:grpSp>
        <p:nvGrpSpPr>
          <p:cNvPr id="24" name="Grupo 23">
            <a:extLst>
              <a:ext uri="{FF2B5EF4-FFF2-40B4-BE49-F238E27FC236}">
                <a16:creationId xmlns:a16="http://schemas.microsoft.com/office/drawing/2014/main" id="{CC485B8E-C5CB-55E4-A99F-78A68B43B372}"/>
              </a:ext>
            </a:extLst>
          </p:cNvPr>
          <p:cNvGrpSpPr/>
          <p:nvPr userDrawn="1"/>
        </p:nvGrpSpPr>
        <p:grpSpPr>
          <a:xfrm>
            <a:off x="718087" y="2992004"/>
            <a:ext cx="10755825" cy="2506244"/>
            <a:chOff x="898645" y="2920564"/>
            <a:chExt cx="10755825" cy="2506244"/>
          </a:xfrm>
        </p:grpSpPr>
        <p:pic>
          <p:nvPicPr>
            <p:cNvPr id="12" name="Imagen 11" descr="Un letrero de color negro&#10;&#10;Descripción generada automáticamente con confianza media">
              <a:extLst>
                <a:ext uri="{FF2B5EF4-FFF2-40B4-BE49-F238E27FC236}">
                  <a16:creationId xmlns:a16="http://schemas.microsoft.com/office/drawing/2014/main" id="{99B5C0DF-0667-6BB4-B087-2A338F8F0D6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98645" y="3990580"/>
              <a:ext cx="1868496" cy="685453"/>
            </a:xfrm>
            <a:prstGeom prst="rect">
              <a:avLst/>
            </a:prstGeom>
          </p:spPr>
        </p:pic>
        <p:pic>
          <p:nvPicPr>
            <p:cNvPr id="14" name="Gráfico 13">
              <a:extLst>
                <a:ext uri="{FF2B5EF4-FFF2-40B4-BE49-F238E27FC236}">
                  <a16:creationId xmlns:a16="http://schemas.microsoft.com/office/drawing/2014/main" id="{46E2EE14-7E78-EC1F-E1B2-FF397C97C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09382" y="2920564"/>
              <a:ext cx="3542080" cy="2506244"/>
            </a:xfrm>
            <a:prstGeom prst="rect">
              <a:avLst/>
            </a:prstGeom>
          </p:spPr>
        </p:pic>
        <p:pic>
          <p:nvPicPr>
            <p:cNvPr id="20" name="Imagen 19" descr="Logotipo&#10;&#10;Descripción generada automáticamente">
              <a:extLst>
                <a:ext uri="{FF2B5EF4-FFF2-40B4-BE49-F238E27FC236}">
                  <a16:creationId xmlns:a16="http://schemas.microsoft.com/office/drawing/2014/main" id="{1D1BE4AF-5062-CFB4-8451-3E355E44A51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680147" y="3717883"/>
              <a:ext cx="2731515" cy="1169537"/>
            </a:xfrm>
            <a:prstGeom prst="rect">
              <a:avLst/>
            </a:prstGeom>
          </p:spPr>
        </p:pic>
        <p:pic>
          <p:nvPicPr>
            <p:cNvPr id="22" name="Imagen 21">
              <a:extLst>
                <a:ext uri="{FF2B5EF4-FFF2-40B4-BE49-F238E27FC236}">
                  <a16:creationId xmlns:a16="http://schemas.microsoft.com/office/drawing/2014/main" id="{D8E122EB-331F-BDFC-0229-351794A7FFD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730283" y="4175494"/>
              <a:ext cx="2924187" cy="357198"/>
            </a:xfrm>
            <a:prstGeom prst="rect">
              <a:avLst/>
            </a:prstGeom>
          </p:spPr>
        </p:pic>
      </p:grpSp>
      <p:sp>
        <p:nvSpPr>
          <p:cNvPr id="31" name="Título 4">
            <a:extLst>
              <a:ext uri="{FF2B5EF4-FFF2-40B4-BE49-F238E27FC236}">
                <a16:creationId xmlns:a16="http://schemas.microsoft.com/office/drawing/2014/main" id="{3B3ECC5B-FE42-8C8C-1B85-91F9FB2864C8}"/>
              </a:ext>
            </a:extLst>
          </p:cNvPr>
          <p:cNvSpPr txBox="1">
            <a:spLocks/>
          </p:cNvSpPr>
          <p:nvPr userDrawn="1"/>
        </p:nvSpPr>
        <p:spPr>
          <a:xfrm>
            <a:off x="4366848" y="184662"/>
            <a:ext cx="2963320"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b="1" dirty="0">
                <a:solidFill>
                  <a:srgbClr val="682079"/>
                </a:solidFill>
                <a:latin typeface="Trebuchet MS" panose="020B0603020202020204" pitchFamily="34" charset="0"/>
              </a:rPr>
              <a:t>Sponsors</a:t>
            </a:r>
          </a:p>
        </p:txBody>
      </p:sp>
      <p:pic>
        <p:nvPicPr>
          <p:cNvPr id="4" name="Imagen 3" descr="Imagen que contiene Icono&#10;&#10;Descripción generada automáticamente">
            <a:extLst>
              <a:ext uri="{FF2B5EF4-FFF2-40B4-BE49-F238E27FC236}">
                <a16:creationId xmlns:a16="http://schemas.microsoft.com/office/drawing/2014/main" id="{47F207C7-832F-10BC-2A39-A3F9B253F34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714058" y="5217761"/>
            <a:ext cx="713691" cy="478173"/>
          </a:xfrm>
          <a:prstGeom prst="rect">
            <a:avLst/>
          </a:prstGeom>
        </p:spPr>
      </p:pic>
    </p:spTree>
    <p:extLst>
      <p:ext uri="{BB962C8B-B14F-4D97-AF65-F5344CB8AC3E}">
        <p14:creationId xmlns:p14="http://schemas.microsoft.com/office/powerpoint/2010/main" val="407045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rgbClr val="682079"/>
                </a:solidFill>
                <a:latin typeface="+mn-lt"/>
              </a:rPr>
              <a:t>#netcoreconf</a:t>
            </a:r>
          </a:p>
        </p:txBody>
      </p:sp>
      <p:grpSp>
        <p:nvGrpSpPr>
          <p:cNvPr id="25" name="Grupo 24">
            <a:extLst>
              <a:ext uri="{FF2B5EF4-FFF2-40B4-BE49-F238E27FC236}">
                <a16:creationId xmlns:a16="http://schemas.microsoft.com/office/drawing/2014/main" id="{EC2EABAC-DABB-6BF2-157A-D61C2DE7EF64}"/>
              </a:ext>
            </a:extLst>
          </p:cNvPr>
          <p:cNvGrpSpPr/>
          <p:nvPr userDrawn="1"/>
        </p:nvGrpSpPr>
        <p:grpSpPr>
          <a:xfrm>
            <a:off x="786254" y="630115"/>
            <a:ext cx="10629464" cy="2523175"/>
            <a:chOff x="738199" y="1007247"/>
            <a:chExt cx="10629464" cy="2523175"/>
          </a:xfrm>
        </p:grpSpPr>
        <p:pic>
          <p:nvPicPr>
            <p:cNvPr id="2" name="Imagen 1">
              <a:extLst>
                <a:ext uri="{FF2B5EF4-FFF2-40B4-BE49-F238E27FC236}">
                  <a16:creationId xmlns:a16="http://schemas.microsoft.com/office/drawing/2014/main" id="{5A8AD274-D51E-E383-112F-42E14B408A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27663" y="1007247"/>
              <a:ext cx="5040000" cy="2523175"/>
            </a:xfrm>
            <a:prstGeom prst="rect">
              <a:avLst/>
            </a:prstGeom>
            <a:effectLst>
              <a:glow>
                <a:schemeClr val="accent1">
                  <a:alpha val="40000"/>
                </a:schemeClr>
              </a:glow>
            </a:effectLst>
          </p:spPr>
        </p:pic>
        <p:pic>
          <p:nvPicPr>
            <p:cNvPr id="7" name="Gráfico 6">
              <a:extLst>
                <a:ext uri="{FF2B5EF4-FFF2-40B4-BE49-F238E27FC236}">
                  <a16:creationId xmlns:a16="http://schemas.microsoft.com/office/drawing/2014/main" id="{777006CE-66D0-30E3-DB67-B1CDFAB65A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9" y="1882107"/>
              <a:ext cx="5259494" cy="773455"/>
            </a:xfrm>
            <a:prstGeom prst="rect">
              <a:avLst/>
            </a:prstGeom>
            <a:effectLst>
              <a:glow>
                <a:schemeClr val="accent1">
                  <a:alpha val="40000"/>
                </a:schemeClr>
              </a:glow>
            </a:effectLst>
          </p:spPr>
        </p:pic>
      </p:grpSp>
      <p:grpSp>
        <p:nvGrpSpPr>
          <p:cNvPr id="24" name="Grupo 23">
            <a:extLst>
              <a:ext uri="{FF2B5EF4-FFF2-40B4-BE49-F238E27FC236}">
                <a16:creationId xmlns:a16="http://schemas.microsoft.com/office/drawing/2014/main" id="{CC485B8E-C5CB-55E4-A99F-78A68B43B372}"/>
              </a:ext>
            </a:extLst>
          </p:cNvPr>
          <p:cNvGrpSpPr/>
          <p:nvPr userDrawn="1"/>
        </p:nvGrpSpPr>
        <p:grpSpPr>
          <a:xfrm>
            <a:off x="718086" y="2171746"/>
            <a:ext cx="10755825" cy="2506244"/>
            <a:chOff x="898645" y="2920564"/>
            <a:chExt cx="10755825" cy="2506244"/>
          </a:xfrm>
        </p:grpSpPr>
        <p:pic>
          <p:nvPicPr>
            <p:cNvPr id="12" name="Imagen 11" descr="Un letrero de color negro&#10;&#10;Descripción generada automáticamente con confianza media">
              <a:extLst>
                <a:ext uri="{FF2B5EF4-FFF2-40B4-BE49-F238E27FC236}">
                  <a16:creationId xmlns:a16="http://schemas.microsoft.com/office/drawing/2014/main" id="{99B5C0DF-0667-6BB4-B087-2A338F8F0D6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98645" y="3990580"/>
              <a:ext cx="1868496" cy="685453"/>
            </a:xfrm>
            <a:prstGeom prst="rect">
              <a:avLst/>
            </a:prstGeom>
          </p:spPr>
        </p:pic>
        <p:pic>
          <p:nvPicPr>
            <p:cNvPr id="14" name="Gráfico 13">
              <a:extLst>
                <a:ext uri="{FF2B5EF4-FFF2-40B4-BE49-F238E27FC236}">
                  <a16:creationId xmlns:a16="http://schemas.microsoft.com/office/drawing/2014/main" id="{46E2EE14-7E78-EC1F-E1B2-FF397C97C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09382" y="2920564"/>
              <a:ext cx="3542080" cy="2506244"/>
            </a:xfrm>
            <a:prstGeom prst="rect">
              <a:avLst/>
            </a:prstGeom>
          </p:spPr>
        </p:pic>
        <p:pic>
          <p:nvPicPr>
            <p:cNvPr id="20" name="Imagen 19" descr="Logotipo&#10;&#10;Descripción generada automáticamente">
              <a:extLst>
                <a:ext uri="{FF2B5EF4-FFF2-40B4-BE49-F238E27FC236}">
                  <a16:creationId xmlns:a16="http://schemas.microsoft.com/office/drawing/2014/main" id="{1D1BE4AF-5062-CFB4-8451-3E355E44A51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680147" y="3717883"/>
              <a:ext cx="2731515" cy="1169537"/>
            </a:xfrm>
            <a:prstGeom prst="rect">
              <a:avLst/>
            </a:prstGeom>
          </p:spPr>
        </p:pic>
        <p:pic>
          <p:nvPicPr>
            <p:cNvPr id="22" name="Imagen 21">
              <a:extLst>
                <a:ext uri="{FF2B5EF4-FFF2-40B4-BE49-F238E27FC236}">
                  <a16:creationId xmlns:a16="http://schemas.microsoft.com/office/drawing/2014/main" id="{D8E122EB-331F-BDFC-0229-351794A7FFD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730283" y="4175494"/>
              <a:ext cx="2924187" cy="357198"/>
            </a:xfrm>
            <a:prstGeom prst="rect">
              <a:avLst/>
            </a:prstGeom>
          </p:spPr>
        </p:pic>
      </p:grpSp>
      <p:sp>
        <p:nvSpPr>
          <p:cNvPr id="31" name="Título 4">
            <a:extLst>
              <a:ext uri="{FF2B5EF4-FFF2-40B4-BE49-F238E27FC236}">
                <a16:creationId xmlns:a16="http://schemas.microsoft.com/office/drawing/2014/main" id="{3B3ECC5B-FE42-8C8C-1B85-91F9FB2864C8}"/>
              </a:ext>
            </a:extLst>
          </p:cNvPr>
          <p:cNvSpPr txBox="1">
            <a:spLocks/>
          </p:cNvSpPr>
          <p:nvPr userDrawn="1"/>
        </p:nvSpPr>
        <p:spPr>
          <a:xfrm>
            <a:off x="4366848" y="184662"/>
            <a:ext cx="2963320"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b="1" dirty="0">
                <a:solidFill>
                  <a:srgbClr val="682079"/>
                </a:solidFill>
                <a:latin typeface="Trebuchet MS" panose="020B0603020202020204" pitchFamily="34" charset="0"/>
              </a:rPr>
              <a:t>Sponsors</a:t>
            </a:r>
          </a:p>
        </p:txBody>
      </p:sp>
      <p:pic>
        <p:nvPicPr>
          <p:cNvPr id="4" name="Imagen 3" descr="Imagen que contiene Icono&#10;&#10;Descripción generada automáticamente">
            <a:extLst>
              <a:ext uri="{FF2B5EF4-FFF2-40B4-BE49-F238E27FC236}">
                <a16:creationId xmlns:a16="http://schemas.microsoft.com/office/drawing/2014/main" id="{47F207C7-832F-10BC-2A39-A3F9B253F34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714057" y="4246923"/>
            <a:ext cx="713691" cy="478173"/>
          </a:xfrm>
          <a:prstGeom prst="rect">
            <a:avLst/>
          </a:prstGeom>
        </p:spPr>
      </p:pic>
      <p:pic>
        <p:nvPicPr>
          <p:cNvPr id="5" name="Picture 4" descr="A blue and white text on a black background&#10;&#10;Description automatically generated with low confidence">
            <a:extLst>
              <a:ext uri="{FF2B5EF4-FFF2-40B4-BE49-F238E27FC236}">
                <a16:creationId xmlns:a16="http://schemas.microsoft.com/office/drawing/2014/main" id="{1FEA713A-C025-F886-3D88-0F9C712738E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092413" y="5492240"/>
            <a:ext cx="2366697" cy="696573"/>
          </a:xfrm>
          <a:prstGeom prst="rect">
            <a:avLst/>
          </a:prstGeom>
        </p:spPr>
      </p:pic>
      <p:pic>
        <p:nvPicPr>
          <p:cNvPr id="8" name="Picture 7" descr="A picture containing logo, font, symbol, graphics&#10;&#10;Description automatically generated">
            <a:extLst>
              <a:ext uri="{FF2B5EF4-FFF2-40B4-BE49-F238E27FC236}">
                <a16:creationId xmlns:a16="http://schemas.microsoft.com/office/drawing/2014/main" id="{136BAF65-57BB-A062-72A4-28F9A6B6A39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168226" y="5113882"/>
            <a:ext cx="2924187" cy="1559456"/>
          </a:xfrm>
          <a:prstGeom prst="rect">
            <a:avLst/>
          </a:prstGeom>
        </p:spPr>
      </p:pic>
      <p:pic>
        <p:nvPicPr>
          <p:cNvPr id="11" name="Picture 10" descr="A blue and white logo&#10;&#10;Description automatically generated with low confidence">
            <a:extLst>
              <a:ext uri="{FF2B5EF4-FFF2-40B4-BE49-F238E27FC236}">
                <a16:creationId xmlns:a16="http://schemas.microsoft.com/office/drawing/2014/main" id="{10DCCAEC-D639-9069-EB7B-93CBD6CEB175}"/>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2431" t="4194" r="3747" b="6052"/>
          <a:stretch/>
        </p:blipFill>
        <p:spPr>
          <a:xfrm>
            <a:off x="7697971" y="5436780"/>
            <a:ext cx="2480931" cy="791105"/>
          </a:xfrm>
          <a:prstGeom prst="rect">
            <a:avLst/>
          </a:prstGeom>
        </p:spPr>
      </p:pic>
      <p:sp>
        <p:nvSpPr>
          <p:cNvPr id="15" name="Rectángulo 9">
            <a:extLst>
              <a:ext uri="{FF2B5EF4-FFF2-40B4-BE49-F238E27FC236}">
                <a16:creationId xmlns:a16="http://schemas.microsoft.com/office/drawing/2014/main" id="{A8201733-70DF-501B-8665-ECC1E2FE0DD9}"/>
              </a:ext>
            </a:extLst>
          </p:cNvPr>
          <p:cNvSpPr/>
          <p:nvPr userDrawn="1"/>
        </p:nvSpPr>
        <p:spPr>
          <a:xfrm>
            <a:off x="0" y="0"/>
            <a:ext cx="12192000" cy="6858000"/>
          </a:xfrm>
          <a:prstGeom prst="rect">
            <a:avLst/>
          </a:prstGeom>
          <a:solidFill>
            <a:srgbClr val="000000">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23154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black"/>
                </a:solidFill>
                <a:effectLst/>
                <a:uLnTx/>
                <a:uFillTx/>
                <a:latin typeface="Calibri Light" panose="020F0302020204030204"/>
                <a:ea typeface="+mn-ea"/>
                <a:cs typeface="+mn-cs"/>
              </a:rPr>
              <a:t>LUIS MAÑEZ</a:t>
            </a:r>
          </a:p>
        </p:txBody>
      </p:sp>
    </p:spTree>
    <p:extLst>
      <p:ext uri="{BB962C8B-B14F-4D97-AF65-F5344CB8AC3E}">
        <p14:creationId xmlns:p14="http://schemas.microsoft.com/office/powerpoint/2010/main" val="1369521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black"/>
                </a:solidFill>
                <a:effectLst/>
                <a:uLnTx/>
                <a:uFillTx/>
                <a:latin typeface="Calibri Light" panose="020F0302020204030204"/>
                <a:ea typeface="+mn-ea"/>
                <a:cs typeface="+mn-cs"/>
              </a:rPr>
              <a:t>LUIS MAÑEZ</a:t>
            </a:r>
          </a:p>
        </p:txBody>
      </p:sp>
    </p:spTree>
    <p:extLst>
      <p:ext uri="{BB962C8B-B14F-4D97-AF65-F5344CB8AC3E}">
        <p14:creationId xmlns:p14="http://schemas.microsoft.com/office/powerpoint/2010/main" val="3429068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24/5/23</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70" r:id="rId6"/>
    <p:sldLayoutId id="2147483671" r:id="rId7"/>
    <p:sldLayoutId id="2147483685" r:id="rId8"/>
    <p:sldLayoutId id="214748368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F249-EC4F-E4A5-EDED-C7AAB2BE4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237EC-E695-A3DF-27E4-B85AEE42C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FA51B-B796-3C8E-34C2-8E0B236C7401}"/>
              </a:ext>
            </a:extLst>
          </p:cNvPr>
          <p:cNvSpPr>
            <a:spLocks noGrp="1"/>
          </p:cNvSpPr>
          <p:nvPr>
            <p:ph type="dt" sz="half" idx="2"/>
          </p:nvPr>
        </p:nvSpPr>
        <p:spPr>
          <a:xfrm>
            <a:off x="8610600" y="63119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81F60-9071-4EBF-9401-27F520888BB5}" type="datetimeFigureOut">
              <a:rPr lang="en-US" smtClean="0"/>
              <a:t>5/24/23</a:t>
            </a:fld>
            <a:endParaRPr lang="en-US"/>
          </a:p>
        </p:txBody>
      </p:sp>
    </p:spTree>
    <p:extLst>
      <p:ext uri="{BB962C8B-B14F-4D97-AF65-F5344CB8AC3E}">
        <p14:creationId xmlns:p14="http://schemas.microsoft.com/office/powerpoint/2010/main" val="19718659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9.tiff"/><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2.png"/><Relationship Id="rId1" Type="http://schemas.openxmlformats.org/officeDocument/2006/relationships/slideLayout" Target="../slideLayouts/slideLayout1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sky, tree, cloud&#10;&#10;Description automatically generated">
            <a:extLst>
              <a:ext uri="{FF2B5EF4-FFF2-40B4-BE49-F238E27FC236}">
                <a16:creationId xmlns:a16="http://schemas.microsoft.com/office/drawing/2014/main" id="{4EAB273B-FC51-DFCA-CF1D-6913AB29E431}"/>
              </a:ext>
            </a:extLst>
          </p:cNvPr>
          <p:cNvPicPr>
            <a:picLocks noChangeAspect="1"/>
          </p:cNvPicPr>
          <p:nvPr/>
        </p:nvPicPr>
        <p:blipFill rotWithShape="1">
          <a:blip r:embed="rId2">
            <a:extLst>
              <a:ext uri="{28A0092B-C50C-407E-A947-70E740481C1C}">
                <a14:useLocalDpi xmlns:a14="http://schemas.microsoft.com/office/drawing/2010/main" val="0"/>
              </a:ext>
            </a:extLst>
          </a:blip>
          <a:srcRect r="31000"/>
          <a:stretch/>
        </p:blipFill>
        <p:spPr>
          <a:xfrm>
            <a:off x="0" y="0"/>
            <a:ext cx="8412480" cy="685800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9" name="Title 1">
            <a:extLst>
              <a:ext uri="{FF2B5EF4-FFF2-40B4-BE49-F238E27FC236}">
                <a16:creationId xmlns:a16="http://schemas.microsoft.com/office/drawing/2014/main" id="{490399AC-A919-396C-6A55-814F5B5FE73B}"/>
              </a:ext>
            </a:extLst>
          </p:cNvPr>
          <p:cNvSpPr>
            <a:spLocks noGrp="1"/>
          </p:cNvSpPr>
          <p:nvPr>
            <p:ph type="ctrTitle"/>
          </p:nvPr>
        </p:nvSpPr>
        <p:spPr>
          <a:xfrm>
            <a:off x="7180028" y="3376123"/>
            <a:ext cx="4515147" cy="1529232"/>
          </a:xfrm>
        </p:spPr>
        <p:txBody>
          <a:bodyPr>
            <a:normAutofit/>
          </a:bodyPr>
          <a:lstStyle/>
          <a:p>
            <a:pPr algn="r"/>
            <a:r>
              <a:rPr lang="es-ES" sz="4400" dirty="0"/>
              <a:t>Microsoft </a:t>
            </a:r>
            <a:r>
              <a:rPr lang="es-ES" sz="4400" dirty="0" err="1"/>
              <a:t>Graph</a:t>
            </a:r>
            <a:r>
              <a:rPr lang="es-ES" sz="4400" dirty="0"/>
              <a:t> .NET SDK</a:t>
            </a:r>
          </a:p>
        </p:txBody>
      </p:sp>
      <p:sp>
        <p:nvSpPr>
          <p:cNvPr id="10" name="Subtitle 2">
            <a:extLst>
              <a:ext uri="{FF2B5EF4-FFF2-40B4-BE49-F238E27FC236}">
                <a16:creationId xmlns:a16="http://schemas.microsoft.com/office/drawing/2014/main" id="{1EC1F27C-72B3-E8C1-DE2A-0CCBBCD1FE1F}"/>
              </a:ext>
            </a:extLst>
          </p:cNvPr>
          <p:cNvSpPr>
            <a:spLocks noGrp="1"/>
          </p:cNvSpPr>
          <p:nvPr>
            <p:ph type="subTitle" idx="1"/>
          </p:nvPr>
        </p:nvSpPr>
        <p:spPr>
          <a:xfrm>
            <a:off x="7529886" y="4905356"/>
            <a:ext cx="4165290" cy="617620"/>
          </a:xfrm>
        </p:spPr>
        <p:txBody>
          <a:bodyPr>
            <a:normAutofit/>
          </a:bodyPr>
          <a:lstStyle/>
          <a:p>
            <a:pPr algn="r"/>
            <a:r>
              <a:rPr lang="es-ES" dirty="0" err="1"/>
              <a:t>From</a:t>
            </a:r>
            <a:r>
              <a:rPr lang="es-ES" dirty="0"/>
              <a:t> Zero </a:t>
            </a:r>
            <a:r>
              <a:rPr lang="es-ES" dirty="0" err="1"/>
              <a:t>to</a:t>
            </a:r>
            <a:r>
              <a:rPr lang="es-ES" dirty="0"/>
              <a:t> Hero</a:t>
            </a:r>
          </a:p>
        </p:txBody>
      </p:sp>
      <p:sp>
        <p:nvSpPr>
          <p:cNvPr id="11" name="Rectangle 10">
            <a:extLst>
              <a:ext uri="{FF2B5EF4-FFF2-40B4-BE49-F238E27FC236}">
                <a16:creationId xmlns:a16="http://schemas.microsoft.com/office/drawing/2014/main" id="{ADDBF64F-A408-4B18-529E-6900C820B4E1}"/>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1A85AF10-847E-4900-0253-7015D8F1BC68}"/>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1" i="0" u="none" strike="noStrike" kern="1200" cap="none" spc="0" normalizeH="0" baseline="0" noProof="0" dirty="0">
                <a:ln>
                  <a:noFill/>
                </a:ln>
                <a:solidFill>
                  <a:prstClr val="white"/>
                </a:solidFill>
                <a:effectLst/>
                <a:uLnTx/>
                <a:uFillTx/>
                <a:latin typeface="Calibri Light" panose="020F0302020204030204"/>
                <a:ea typeface="+mj-ea"/>
                <a:cs typeface="+mj-cs"/>
              </a:rPr>
              <a:t>2023</a:t>
            </a:r>
          </a:p>
        </p:txBody>
      </p:sp>
      <p:grpSp>
        <p:nvGrpSpPr>
          <p:cNvPr id="13" name="Group 12">
            <a:extLst>
              <a:ext uri="{FF2B5EF4-FFF2-40B4-BE49-F238E27FC236}">
                <a16:creationId xmlns:a16="http://schemas.microsoft.com/office/drawing/2014/main" id="{6814E9F1-64F0-286F-9D8D-EA81D06FB1B7}"/>
              </a:ext>
            </a:extLst>
          </p:cNvPr>
          <p:cNvGrpSpPr/>
          <p:nvPr/>
        </p:nvGrpSpPr>
        <p:grpSpPr>
          <a:xfrm>
            <a:off x="11062470" y="5673916"/>
            <a:ext cx="982564" cy="1090362"/>
            <a:chOff x="11062470" y="5673916"/>
            <a:chExt cx="982564" cy="1090362"/>
          </a:xfrm>
        </p:grpSpPr>
        <p:pic>
          <p:nvPicPr>
            <p:cNvPr id="14" name="Imagen 8">
              <a:extLst>
                <a:ext uri="{FF2B5EF4-FFF2-40B4-BE49-F238E27FC236}">
                  <a16:creationId xmlns:a16="http://schemas.microsoft.com/office/drawing/2014/main" id="{1BB8EF6C-1B5E-EC15-D233-9357B7BFA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15" name="CuadroTexto 9">
              <a:extLst>
                <a:ext uri="{FF2B5EF4-FFF2-40B4-BE49-F238E27FC236}">
                  <a16:creationId xmlns:a16="http://schemas.microsoft.com/office/drawing/2014/main" id="{577C6F7F-25DE-32DE-D3F1-F15395F4ED57}"/>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dirty="0">
                  <a:solidFill>
                    <a:prstClr val="white"/>
                  </a:solidFill>
                  <a:latin typeface="Trebuchet MS" panose="020B0603020202020204" pitchFamily="34" charset="0"/>
                  <a:cs typeface="Helvetica"/>
                </a:rPr>
                <a:t>27</a:t>
              </a:r>
              <a:r>
                <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a:rPr>
                <a:t>/05/2023</a:t>
              </a:r>
              <a:endPar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Tree>
    <p:extLst>
      <p:ext uri="{BB962C8B-B14F-4D97-AF65-F5344CB8AC3E}">
        <p14:creationId xmlns:p14="http://schemas.microsoft.com/office/powerpoint/2010/main" val="3389467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D27C2-D66E-112A-8292-256FC2BC71F1}"/>
              </a:ext>
            </a:extLst>
          </p:cNvPr>
          <p:cNvSpPr>
            <a:spLocks noGrp="1"/>
          </p:cNvSpPr>
          <p:nvPr>
            <p:ph type="body" sz="quarter" idx="10"/>
          </p:nvPr>
        </p:nvSpPr>
        <p:spPr>
          <a:solidFill>
            <a:srgbClr val="9933FF"/>
          </a:solidFill>
        </p:spPr>
        <p:txBody>
          <a:bodyPr>
            <a:normAutofit/>
          </a:bodyPr>
          <a:lstStyle/>
          <a:p>
            <a:pPr marL="0" indent="0">
              <a:buNone/>
            </a:pPr>
            <a:r>
              <a:rPr lang="en-GB" sz="1400" dirty="0"/>
              <a:t>https://</a:t>
            </a:r>
            <a:r>
              <a:rPr lang="en-GB" sz="1400" dirty="0" err="1"/>
              <a:t>github.com</a:t>
            </a:r>
            <a:r>
              <a:rPr lang="en-GB" sz="1400" dirty="0"/>
              <a:t>/</a:t>
            </a:r>
            <a:r>
              <a:rPr lang="en-GB" sz="1400" dirty="0" err="1"/>
              <a:t>microsoftgraph</a:t>
            </a:r>
            <a:r>
              <a:rPr lang="en-GB" sz="1400" dirty="0"/>
              <a:t>/</a:t>
            </a:r>
            <a:r>
              <a:rPr lang="en-GB" sz="1400" dirty="0" err="1"/>
              <a:t>msgraph</a:t>
            </a:r>
            <a:r>
              <a:rPr lang="en-GB" sz="1400" dirty="0"/>
              <a:t>-</a:t>
            </a:r>
            <a:r>
              <a:rPr lang="en-GB" sz="1400" dirty="0" err="1"/>
              <a:t>sdk</a:t>
            </a:r>
            <a:r>
              <a:rPr lang="en-GB" sz="1400" dirty="0"/>
              <a:t>-dotnet/blob/dev/docs/upgrade-to-v5.md</a:t>
            </a:r>
          </a:p>
        </p:txBody>
      </p:sp>
      <p:sp>
        <p:nvSpPr>
          <p:cNvPr id="5" name="TextBox 4">
            <a:extLst>
              <a:ext uri="{FF2B5EF4-FFF2-40B4-BE49-F238E27FC236}">
                <a16:creationId xmlns:a16="http://schemas.microsoft.com/office/drawing/2014/main" id="{C2149E07-9275-E3A0-7D3F-58B6D8D0CC72}"/>
              </a:ext>
            </a:extLst>
          </p:cNvPr>
          <p:cNvSpPr txBox="1"/>
          <p:nvPr/>
        </p:nvSpPr>
        <p:spPr>
          <a:xfrm>
            <a:off x="4230016" y="2558535"/>
            <a:ext cx="373196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Hind Madurai"/>
                <a:ea typeface="+mn-ea"/>
                <a:cs typeface="+mn-cs"/>
              </a:rPr>
              <a:t>MS Graph SDK v5 upgrade log</a:t>
            </a:r>
            <a:endParaRPr kumimoji="0" lang="en-ES" sz="2000" b="0" i="0" u="none" strike="noStrike" kern="1200" cap="none" spc="0" normalizeH="0" baseline="0" noProof="0" dirty="0">
              <a:ln>
                <a:noFill/>
              </a:ln>
              <a:solidFill>
                <a:srgbClr val="FFFFFF"/>
              </a:solidFill>
              <a:effectLst/>
              <a:uLnTx/>
              <a:uFillTx/>
              <a:latin typeface="Hind Madurai"/>
              <a:ea typeface="+mn-ea"/>
              <a:cs typeface="+mn-cs"/>
            </a:endParaRPr>
          </a:p>
        </p:txBody>
      </p:sp>
    </p:spTree>
    <p:extLst>
      <p:ext uri="{BB962C8B-B14F-4D97-AF65-F5344CB8AC3E}">
        <p14:creationId xmlns:p14="http://schemas.microsoft.com/office/powerpoint/2010/main" val="270547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631479-83E8-AD99-E5C2-DEC5AAFFFB79}"/>
              </a:ext>
            </a:extLst>
          </p:cNvPr>
          <p:cNvSpPr>
            <a:spLocks noGrp="1"/>
          </p:cNvSpPr>
          <p:nvPr>
            <p:ph type="subTitle" idx="1"/>
          </p:nvPr>
        </p:nvSpPr>
        <p:spPr>
          <a:xfrm>
            <a:off x="8040624" y="3017520"/>
            <a:ext cx="3931920" cy="822960"/>
          </a:xfrm>
        </p:spPr>
        <p:txBody>
          <a:bodyPr/>
          <a:lstStyle/>
          <a:p>
            <a:r>
              <a:rPr lang="en-ES" dirty="0"/>
              <a:t>MS Graph SDK Authentication</a:t>
            </a:r>
          </a:p>
        </p:txBody>
      </p:sp>
    </p:spTree>
    <p:extLst>
      <p:ext uri="{BB962C8B-B14F-4D97-AF65-F5344CB8AC3E}">
        <p14:creationId xmlns:p14="http://schemas.microsoft.com/office/powerpoint/2010/main" val="224961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7DBA3-F84B-9068-F62F-259A2363C5AD}"/>
              </a:ext>
            </a:extLst>
          </p:cNvPr>
          <p:cNvPicPr>
            <a:picLocks noChangeAspect="1"/>
          </p:cNvPicPr>
          <p:nvPr/>
        </p:nvPicPr>
        <p:blipFill>
          <a:blip r:embed="rId2"/>
          <a:stretch>
            <a:fillRect/>
          </a:stretch>
        </p:blipFill>
        <p:spPr>
          <a:xfrm>
            <a:off x="4457527" y="559573"/>
            <a:ext cx="3276947" cy="5647794"/>
          </a:xfrm>
          <a:prstGeom prst="rect">
            <a:avLst/>
          </a:prstGeom>
        </p:spPr>
      </p:pic>
      <p:sp>
        <p:nvSpPr>
          <p:cNvPr id="4" name="TextBox 3">
            <a:extLst>
              <a:ext uri="{FF2B5EF4-FFF2-40B4-BE49-F238E27FC236}">
                <a16:creationId xmlns:a16="http://schemas.microsoft.com/office/drawing/2014/main" id="{40661541-F101-D4F2-57F9-E9B2F077706D}"/>
              </a:ext>
            </a:extLst>
          </p:cNvPr>
          <p:cNvSpPr txBox="1"/>
          <p:nvPr/>
        </p:nvSpPr>
        <p:spPr>
          <a:xfrm>
            <a:off x="0" y="6488668"/>
            <a:ext cx="12192000"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ES" sz="1400" b="0" i="0" u="none" strike="noStrike" kern="1200" cap="none" spc="0" normalizeH="0" baseline="0" noProof="0" dirty="0">
                <a:ln>
                  <a:noFill/>
                </a:ln>
                <a:solidFill>
                  <a:srgbClr val="FFFFFF"/>
                </a:solidFill>
                <a:effectLst/>
                <a:uLnTx/>
                <a:uFillTx/>
                <a:latin typeface="Hind Madurai"/>
                <a:ea typeface="+mn-ea"/>
                <a:cs typeface="+mn-cs"/>
              </a:rPr>
              <a:t>https://learn.microsoft.com/en-us/graph/sdks/choose-authentication-providers?tabs=CS</a:t>
            </a:r>
          </a:p>
        </p:txBody>
      </p:sp>
    </p:spTree>
    <p:extLst>
      <p:ext uri="{BB962C8B-B14F-4D97-AF65-F5344CB8AC3E}">
        <p14:creationId xmlns:p14="http://schemas.microsoft.com/office/powerpoint/2010/main" val="169821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0431F-140B-E844-4EE5-852C37AB1E4F}"/>
              </a:ext>
            </a:extLst>
          </p:cNvPr>
          <p:cNvSpPr>
            <a:spLocks noGrp="1"/>
          </p:cNvSpPr>
          <p:nvPr>
            <p:ph type="body" sz="quarter" idx="10"/>
          </p:nvPr>
        </p:nvSpPr>
        <p:spPr/>
        <p:txBody>
          <a:bodyPr>
            <a:normAutofit/>
          </a:bodyPr>
          <a:lstStyle/>
          <a:p>
            <a:r>
              <a:rPr lang="en-US" sz="6000" dirty="0">
                <a:solidFill>
                  <a:schemeClr val="bg1"/>
                </a:solidFill>
              </a:rPr>
              <a:t>Let´s Dive In!</a:t>
            </a:r>
          </a:p>
        </p:txBody>
      </p:sp>
    </p:spTree>
    <p:extLst>
      <p:ext uri="{BB962C8B-B14F-4D97-AF65-F5344CB8AC3E}">
        <p14:creationId xmlns:p14="http://schemas.microsoft.com/office/powerpoint/2010/main" val="1337465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E012FA-59AC-C3FB-CF8C-8C8A80D73C76}"/>
              </a:ext>
            </a:extLst>
          </p:cNvPr>
          <p:cNvSpPr>
            <a:spLocks noGrp="1"/>
          </p:cNvSpPr>
          <p:nvPr>
            <p:ph type="body" sz="quarter" idx="10"/>
          </p:nvPr>
        </p:nvSpPr>
        <p:spPr/>
        <p:txBody>
          <a:bodyPr/>
          <a:lstStyle/>
          <a:p>
            <a:r>
              <a:rPr lang="en-US" dirty="0"/>
              <a:t>https://github.com/</a:t>
            </a:r>
            <a:r>
              <a:rPr lang="en-US" dirty="0" err="1"/>
              <a:t>luismanez</a:t>
            </a:r>
            <a:r>
              <a:rPr lang="en-US" dirty="0"/>
              <a:t>/netcoreconf-malaga-2023</a:t>
            </a:r>
          </a:p>
        </p:txBody>
      </p:sp>
    </p:spTree>
    <p:extLst>
      <p:ext uri="{BB962C8B-B14F-4D97-AF65-F5344CB8AC3E}">
        <p14:creationId xmlns:p14="http://schemas.microsoft.com/office/powerpoint/2010/main" val="79388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418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Thanks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2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702E-A1A4-6421-FCF6-1AA3CDD89115}"/>
              </a:ext>
            </a:extLst>
          </p:cNvPr>
          <p:cNvSpPr>
            <a:spLocks noGrp="1"/>
          </p:cNvSpPr>
          <p:nvPr>
            <p:ph type="title"/>
          </p:nvPr>
        </p:nvSpPr>
        <p:spPr/>
        <p:txBody>
          <a:bodyPr/>
          <a:lstStyle/>
          <a:p>
            <a:r>
              <a:rPr lang="en-US" dirty="0">
                <a:solidFill>
                  <a:srgbClr val="00CFE6"/>
                </a:solidFill>
              </a:rPr>
              <a:t>About Me</a:t>
            </a:r>
          </a:p>
        </p:txBody>
      </p:sp>
      <p:pic>
        <p:nvPicPr>
          <p:cNvPr id="3" name="Picture 2">
            <a:extLst>
              <a:ext uri="{FF2B5EF4-FFF2-40B4-BE49-F238E27FC236}">
                <a16:creationId xmlns:a16="http://schemas.microsoft.com/office/drawing/2014/main" id="{18C5F468-06CE-633E-ABDB-163C994760A1}"/>
              </a:ext>
            </a:extLst>
          </p:cNvPr>
          <p:cNvPicPr>
            <a:picLocks noChangeAspect="1"/>
          </p:cNvPicPr>
          <p:nvPr/>
        </p:nvPicPr>
        <p:blipFill>
          <a:blip r:embed="rId2"/>
          <a:stretch>
            <a:fillRect/>
          </a:stretch>
        </p:blipFill>
        <p:spPr>
          <a:xfrm>
            <a:off x="8861611" y="5047129"/>
            <a:ext cx="1187824" cy="1187824"/>
          </a:xfrm>
          <a:prstGeom prst="rect">
            <a:avLst/>
          </a:prstGeom>
        </p:spPr>
      </p:pic>
    </p:spTree>
    <p:extLst>
      <p:ext uri="{BB962C8B-B14F-4D97-AF65-F5344CB8AC3E}">
        <p14:creationId xmlns:p14="http://schemas.microsoft.com/office/powerpoint/2010/main" val="363709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EBCAE9-4DE2-279F-E93B-562C0EB357E7}"/>
              </a:ext>
            </a:extLst>
          </p:cNvPr>
          <p:cNvSpPr>
            <a:spLocks noGrp="1"/>
          </p:cNvSpPr>
          <p:nvPr>
            <p:ph type="subTitle" idx="1"/>
          </p:nvPr>
        </p:nvSpPr>
        <p:spPr/>
        <p:txBody>
          <a:bodyPr/>
          <a:lstStyle/>
          <a:p>
            <a:r>
              <a:rPr lang="en-ES" dirty="0"/>
              <a:t>What is Microsoft Graph API?</a:t>
            </a:r>
          </a:p>
        </p:txBody>
      </p:sp>
      <p:sp>
        <p:nvSpPr>
          <p:cNvPr id="3" name="Title 2">
            <a:extLst>
              <a:ext uri="{FF2B5EF4-FFF2-40B4-BE49-F238E27FC236}">
                <a16:creationId xmlns:a16="http://schemas.microsoft.com/office/drawing/2014/main" id="{0755E14D-CEA7-831F-7079-ED127A05BF8E}"/>
              </a:ext>
            </a:extLst>
          </p:cNvPr>
          <p:cNvSpPr>
            <a:spLocks noGrp="1"/>
          </p:cNvSpPr>
          <p:nvPr>
            <p:ph type="title"/>
          </p:nvPr>
        </p:nvSpPr>
        <p:spPr/>
        <p:txBody>
          <a:bodyPr/>
          <a:lstStyle/>
          <a:p>
            <a:endParaRPr lang="en-ES"/>
          </a:p>
        </p:txBody>
      </p:sp>
    </p:spTree>
    <p:extLst>
      <p:ext uri="{BB962C8B-B14F-4D97-AF65-F5344CB8AC3E}">
        <p14:creationId xmlns:p14="http://schemas.microsoft.com/office/powerpoint/2010/main" val="226926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3" name="Rectangle 2058">
            <a:extLst>
              <a:ext uri="{FF2B5EF4-FFF2-40B4-BE49-F238E27FC236}">
                <a16:creationId xmlns:a16="http://schemas.microsoft.com/office/drawing/2014/main" id="{F39EA87F-0F32-413C-A55A-7D61B03A9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85" name="Group 2060">
            <a:extLst>
              <a:ext uri="{FF2B5EF4-FFF2-40B4-BE49-F238E27FC236}">
                <a16:creationId xmlns:a16="http://schemas.microsoft.com/office/drawing/2014/main" id="{18015EE6-BFEE-47EA-ABD8-9A3913720E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062" name="Freeform 5">
              <a:extLst>
                <a:ext uri="{FF2B5EF4-FFF2-40B4-BE49-F238E27FC236}">
                  <a16:creationId xmlns:a16="http://schemas.microsoft.com/office/drawing/2014/main" id="{861EDC30-3CA6-4979-B9AC-419446DC1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3" name="Freeform 6">
              <a:extLst>
                <a:ext uri="{FF2B5EF4-FFF2-40B4-BE49-F238E27FC236}">
                  <a16:creationId xmlns:a16="http://schemas.microsoft.com/office/drawing/2014/main" id="{BD6CC672-9A3C-4B37-AA22-C123DBC729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4" name="Freeform 7">
              <a:extLst>
                <a:ext uri="{FF2B5EF4-FFF2-40B4-BE49-F238E27FC236}">
                  <a16:creationId xmlns:a16="http://schemas.microsoft.com/office/drawing/2014/main" id="{1A67370E-202F-4AF2-9EE5-5B7AC36532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5" name="Freeform 8">
              <a:extLst>
                <a:ext uri="{FF2B5EF4-FFF2-40B4-BE49-F238E27FC236}">
                  <a16:creationId xmlns:a16="http://schemas.microsoft.com/office/drawing/2014/main" id="{DBABBFAB-EF78-4D3C-8CA7-724B7D9BF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6" name="Freeform 9">
              <a:extLst>
                <a:ext uri="{FF2B5EF4-FFF2-40B4-BE49-F238E27FC236}">
                  <a16:creationId xmlns:a16="http://schemas.microsoft.com/office/drawing/2014/main" id="{6068A13C-946C-4B26-9DFE-875533316D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7" name="Freeform 10">
              <a:extLst>
                <a:ext uri="{FF2B5EF4-FFF2-40B4-BE49-F238E27FC236}">
                  <a16:creationId xmlns:a16="http://schemas.microsoft.com/office/drawing/2014/main" id="{3AEBA976-4E60-4B91-B491-8646474D5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8" name="Freeform 11">
              <a:extLst>
                <a:ext uri="{FF2B5EF4-FFF2-40B4-BE49-F238E27FC236}">
                  <a16:creationId xmlns:a16="http://schemas.microsoft.com/office/drawing/2014/main" id="{4F4DFC6B-C560-4DC5-A89B-0A3D537FED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9" name="Freeform 12">
              <a:extLst>
                <a:ext uri="{FF2B5EF4-FFF2-40B4-BE49-F238E27FC236}">
                  <a16:creationId xmlns:a16="http://schemas.microsoft.com/office/drawing/2014/main" id="{24BFB0D3-52DF-47A1-8A6D-8283B54AB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0" name="Freeform 13">
              <a:extLst>
                <a:ext uri="{FF2B5EF4-FFF2-40B4-BE49-F238E27FC236}">
                  <a16:creationId xmlns:a16="http://schemas.microsoft.com/office/drawing/2014/main" id="{4D307B64-155D-4F91-8708-1A4628044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1" name="Freeform 14">
              <a:extLst>
                <a:ext uri="{FF2B5EF4-FFF2-40B4-BE49-F238E27FC236}">
                  <a16:creationId xmlns:a16="http://schemas.microsoft.com/office/drawing/2014/main" id="{21E75FE6-3A7F-43BF-9F7E-BDA9FBE3D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2" name="Freeform 15">
              <a:extLst>
                <a:ext uri="{FF2B5EF4-FFF2-40B4-BE49-F238E27FC236}">
                  <a16:creationId xmlns:a16="http://schemas.microsoft.com/office/drawing/2014/main" id="{CE56F856-1240-4686-92EC-D84B4A378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3" name="Freeform 16">
              <a:extLst>
                <a:ext uri="{FF2B5EF4-FFF2-40B4-BE49-F238E27FC236}">
                  <a16:creationId xmlns:a16="http://schemas.microsoft.com/office/drawing/2014/main" id="{B889D6D1-D4B8-4C1B-B962-E47FBBCA7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4" name="Freeform 17">
              <a:extLst>
                <a:ext uri="{FF2B5EF4-FFF2-40B4-BE49-F238E27FC236}">
                  <a16:creationId xmlns:a16="http://schemas.microsoft.com/office/drawing/2014/main" id="{621D8093-4F4B-42F8-BFCF-40791F3716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5" name="Freeform 18">
              <a:extLst>
                <a:ext uri="{FF2B5EF4-FFF2-40B4-BE49-F238E27FC236}">
                  <a16:creationId xmlns:a16="http://schemas.microsoft.com/office/drawing/2014/main" id="{E95CDB4D-13B6-4B35-9207-1EAAFF3F7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6" name="Freeform 19">
              <a:extLst>
                <a:ext uri="{FF2B5EF4-FFF2-40B4-BE49-F238E27FC236}">
                  <a16:creationId xmlns:a16="http://schemas.microsoft.com/office/drawing/2014/main" id="{C21CB5ED-A9D5-4EC8-8FC1-02F78111AB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7" name="Freeform 20">
              <a:extLst>
                <a:ext uri="{FF2B5EF4-FFF2-40B4-BE49-F238E27FC236}">
                  <a16:creationId xmlns:a16="http://schemas.microsoft.com/office/drawing/2014/main" id="{A8CFCF10-B9B4-4A74-87A4-741A51090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 name="Freeform 21">
              <a:extLst>
                <a:ext uri="{FF2B5EF4-FFF2-40B4-BE49-F238E27FC236}">
                  <a16:creationId xmlns:a16="http://schemas.microsoft.com/office/drawing/2014/main" id="{B9992F95-3EC1-49B3-82FD-BAF4DA5AF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9" name="Freeform 22">
              <a:extLst>
                <a:ext uri="{FF2B5EF4-FFF2-40B4-BE49-F238E27FC236}">
                  <a16:creationId xmlns:a16="http://schemas.microsoft.com/office/drawing/2014/main" id="{2DE26642-1F85-4795-BDA5-1FC5E270C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0" name="Freeform 23">
              <a:extLst>
                <a:ext uri="{FF2B5EF4-FFF2-40B4-BE49-F238E27FC236}">
                  <a16:creationId xmlns:a16="http://schemas.microsoft.com/office/drawing/2014/main" id="{9FAB5BDD-8DE3-4E75-ADB3-AED7F979F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1" name="Freeform 24">
              <a:extLst>
                <a:ext uri="{FF2B5EF4-FFF2-40B4-BE49-F238E27FC236}">
                  <a16:creationId xmlns:a16="http://schemas.microsoft.com/office/drawing/2014/main" id="{EC4075D6-987D-47AA-8198-29C6C8C9E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2" name="Freeform 25">
              <a:extLst>
                <a:ext uri="{FF2B5EF4-FFF2-40B4-BE49-F238E27FC236}">
                  <a16:creationId xmlns:a16="http://schemas.microsoft.com/office/drawing/2014/main" id="{B4C3E7B9-266B-4354-A07B-283DE102E5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84" name="Rectangle 2083">
            <a:extLst>
              <a:ext uri="{FF2B5EF4-FFF2-40B4-BE49-F238E27FC236}">
                <a16:creationId xmlns:a16="http://schemas.microsoft.com/office/drawing/2014/main" id="{7D24FFA8-86DB-4132-A46B-89903769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909" y="685164"/>
            <a:ext cx="10579608" cy="5537113"/>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a:extLst>
              <a:ext uri="{FF2B5EF4-FFF2-40B4-BE49-F238E27FC236}">
                <a16:creationId xmlns:a16="http://schemas.microsoft.com/office/drawing/2014/main" id="{DED23E7B-6EC6-2E66-9513-0B9D3E659F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 r="-1" b="-1"/>
          <a:stretch/>
        </p:blipFill>
        <p:spPr bwMode="auto">
          <a:xfrm>
            <a:off x="980434" y="841375"/>
            <a:ext cx="10231132" cy="522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6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26A997C-FC19-C6F5-F9E5-946DEEAF0159}"/>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427760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631479-83E8-AD99-E5C2-DEC5AAFFFB79}"/>
              </a:ext>
            </a:extLst>
          </p:cNvPr>
          <p:cNvSpPr>
            <a:spLocks noGrp="1"/>
          </p:cNvSpPr>
          <p:nvPr>
            <p:ph type="subTitle" idx="1"/>
          </p:nvPr>
        </p:nvSpPr>
        <p:spPr/>
        <p:txBody>
          <a:bodyPr/>
          <a:lstStyle/>
          <a:p>
            <a:r>
              <a:rPr lang="en-ES" dirty="0"/>
              <a:t>MS Graph SDK Packages</a:t>
            </a:r>
          </a:p>
        </p:txBody>
      </p:sp>
      <p:sp>
        <p:nvSpPr>
          <p:cNvPr id="2" name="Title 1">
            <a:extLst>
              <a:ext uri="{FF2B5EF4-FFF2-40B4-BE49-F238E27FC236}">
                <a16:creationId xmlns:a16="http://schemas.microsoft.com/office/drawing/2014/main" id="{D6ABFEFC-F149-D752-5A89-04BA53377FB7}"/>
              </a:ext>
            </a:extLst>
          </p:cNvPr>
          <p:cNvSpPr>
            <a:spLocks noGrp="1"/>
          </p:cNvSpPr>
          <p:nvPr>
            <p:ph type="title"/>
          </p:nvPr>
        </p:nvSpPr>
        <p:spPr/>
        <p:txBody>
          <a:bodyPr/>
          <a:lstStyle/>
          <a:p>
            <a:endParaRPr lang="en-ES"/>
          </a:p>
        </p:txBody>
      </p:sp>
    </p:spTree>
    <p:extLst>
      <p:ext uri="{BB962C8B-B14F-4D97-AF65-F5344CB8AC3E}">
        <p14:creationId xmlns:p14="http://schemas.microsoft.com/office/powerpoint/2010/main" val="232469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9">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Madurai"/>
              <a:ea typeface="+mn-ea"/>
              <a:cs typeface="+mn-cs"/>
            </a:endParaRPr>
          </a:p>
        </p:txBody>
      </p:sp>
      <p:sp>
        <p:nvSpPr>
          <p:cNvPr id="17" name="Freeform: Shape 11">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6" name="Group 5">
            <a:extLst>
              <a:ext uri="{FF2B5EF4-FFF2-40B4-BE49-F238E27FC236}">
                <a16:creationId xmlns:a16="http://schemas.microsoft.com/office/drawing/2014/main" id="{F957D2DE-F023-C571-9774-5C4434B33923}"/>
              </a:ext>
            </a:extLst>
          </p:cNvPr>
          <p:cNvGrpSpPr/>
          <p:nvPr/>
        </p:nvGrpSpPr>
        <p:grpSpPr>
          <a:xfrm>
            <a:off x="1329602" y="712553"/>
            <a:ext cx="4094961" cy="4759547"/>
            <a:chOff x="1839557" y="712553"/>
            <a:chExt cx="4094961" cy="4759547"/>
          </a:xfrm>
        </p:grpSpPr>
        <p:pic>
          <p:nvPicPr>
            <p:cNvPr id="2" name="Picture 1">
              <a:extLst>
                <a:ext uri="{FF2B5EF4-FFF2-40B4-BE49-F238E27FC236}">
                  <a16:creationId xmlns:a16="http://schemas.microsoft.com/office/drawing/2014/main" id="{387F389E-8E8F-AC78-E710-0B37F45B7F13}"/>
                </a:ext>
              </a:extLst>
            </p:cNvPr>
            <p:cNvPicPr>
              <a:picLocks noChangeAspect="1"/>
            </p:cNvPicPr>
            <p:nvPr/>
          </p:nvPicPr>
          <p:blipFill>
            <a:blip r:embed="rId2"/>
            <a:stretch>
              <a:fillRect/>
            </a:stretch>
          </p:blipFill>
          <p:spPr>
            <a:xfrm>
              <a:off x="1839557" y="712553"/>
              <a:ext cx="4094960" cy="993028"/>
            </a:xfrm>
            <a:prstGeom prst="rect">
              <a:avLst/>
            </a:prstGeom>
          </p:spPr>
        </p:pic>
        <p:pic>
          <p:nvPicPr>
            <p:cNvPr id="4" name="Picture 3">
              <a:extLst>
                <a:ext uri="{FF2B5EF4-FFF2-40B4-BE49-F238E27FC236}">
                  <a16:creationId xmlns:a16="http://schemas.microsoft.com/office/drawing/2014/main" id="{0388A2A6-6373-55DF-3788-15DB3B35F744}"/>
                </a:ext>
              </a:extLst>
            </p:cNvPr>
            <p:cNvPicPr>
              <a:picLocks noChangeAspect="1"/>
            </p:cNvPicPr>
            <p:nvPr/>
          </p:nvPicPr>
          <p:blipFill>
            <a:blip r:embed="rId3"/>
            <a:stretch>
              <a:fillRect/>
            </a:stretch>
          </p:blipFill>
          <p:spPr>
            <a:xfrm>
              <a:off x="1839558" y="1870747"/>
              <a:ext cx="4094960" cy="3601353"/>
            </a:xfrm>
            <a:prstGeom prst="rect">
              <a:avLst/>
            </a:prstGeom>
          </p:spPr>
        </p:pic>
      </p:grpSp>
      <p:grpSp>
        <p:nvGrpSpPr>
          <p:cNvPr id="7" name="Group 6">
            <a:extLst>
              <a:ext uri="{FF2B5EF4-FFF2-40B4-BE49-F238E27FC236}">
                <a16:creationId xmlns:a16="http://schemas.microsoft.com/office/drawing/2014/main" id="{59953F56-E421-93D4-84CB-EB1082B4DD4C}"/>
              </a:ext>
            </a:extLst>
          </p:cNvPr>
          <p:cNvGrpSpPr/>
          <p:nvPr/>
        </p:nvGrpSpPr>
        <p:grpSpPr>
          <a:xfrm>
            <a:off x="6767439" y="733029"/>
            <a:ext cx="4099055" cy="4739071"/>
            <a:chOff x="6252772" y="733029"/>
            <a:chExt cx="4099055" cy="4739071"/>
          </a:xfrm>
        </p:grpSpPr>
        <p:pic>
          <p:nvPicPr>
            <p:cNvPr id="3" name="Picture 2">
              <a:extLst>
                <a:ext uri="{FF2B5EF4-FFF2-40B4-BE49-F238E27FC236}">
                  <a16:creationId xmlns:a16="http://schemas.microsoft.com/office/drawing/2014/main" id="{8FFEF9F0-EAD8-395A-A69A-C62528E3F114}"/>
                </a:ext>
              </a:extLst>
            </p:cNvPr>
            <p:cNvPicPr>
              <a:picLocks noChangeAspect="1"/>
            </p:cNvPicPr>
            <p:nvPr/>
          </p:nvPicPr>
          <p:blipFill>
            <a:blip r:embed="rId4"/>
            <a:stretch>
              <a:fillRect/>
            </a:stretch>
          </p:blipFill>
          <p:spPr>
            <a:xfrm>
              <a:off x="6256867" y="733029"/>
              <a:ext cx="4094960" cy="952077"/>
            </a:xfrm>
            <a:prstGeom prst="rect">
              <a:avLst/>
            </a:prstGeom>
          </p:spPr>
        </p:pic>
        <p:pic>
          <p:nvPicPr>
            <p:cNvPr id="5" name="Picture 4">
              <a:extLst>
                <a:ext uri="{FF2B5EF4-FFF2-40B4-BE49-F238E27FC236}">
                  <a16:creationId xmlns:a16="http://schemas.microsoft.com/office/drawing/2014/main" id="{B0B18901-8AF7-DEB5-7B1C-D79353BFBC58}"/>
                </a:ext>
              </a:extLst>
            </p:cNvPr>
            <p:cNvPicPr>
              <a:picLocks noChangeAspect="1"/>
            </p:cNvPicPr>
            <p:nvPr/>
          </p:nvPicPr>
          <p:blipFill>
            <a:blip r:embed="rId5"/>
            <a:stretch>
              <a:fillRect/>
            </a:stretch>
          </p:blipFill>
          <p:spPr>
            <a:xfrm>
              <a:off x="6252772" y="1870747"/>
              <a:ext cx="4094960" cy="3601353"/>
            </a:xfrm>
            <a:prstGeom prst="rect">
              <a:avLst/>
            </a:prstGeom>
          </p:spPr>
        </p:pic>
      </p:grpSp>
      <p:pic>
        <p:nvPicPr>
          <p:cNvPr id="10" name="Picture 9">
            <a:extLst>
              <a:ext uri="{FF2B5EF4-FFF2-40B4-BE49-F238E27FC236}">
                <a16:creationId xmlns:a16="http://schemas.microsoft.com/office/drawing/2014/main" id="{A59524C5-AC95-38B1-7F4B-BFFA10FCB60C}"/>
              </a:ext>
            </a:extLst>
          </p:cNvPr>
          <p:cNvPicPr>
            <a:picLocks noChangeAspect="1"/>
          </p:cNvPicPr>
          <p:nvPr/>
        </p:nvPicPr>
        <p:blipFill rotWithShape="1">
          <a:blip r:embed="rId6"/>
          <a:srcRect t="64472" b="15181"/>
          <a:stretch/>
        </p:blipFill>
        <p:spPr>
          <a:xfrm>
            <a:off x="3007655" y="5637266"/>
            <a:ext cx="7772400" cy="897246"/>
          </a:xfrm>
          <a:prstGeom prst="rect">
            <a:avLst/>
          </a:prstGeom>
        </p:spPr>
      </p:pic>
      <p:pic>
        <p:nvPicPr>
          <p:cNvPr id="9" name="Picture 8">
            <a:extLst>
              <a:ext uri="{FF2B5EF4-FFF2-40B4-BE49-F238E27FC236}">
                <a16:creationId xmlns:a16="http://schemas.microsoft.com/office/drawing/2014/main" id="{2E04568E-46AB-643C-E6C1-A62C8C36FA0A}"/>
              </a:ext>
            </a:extLst>
          </p:cNvPr>
          <p:cNvPicPr>
            <a:picLocks noChangeAspect="1"/>
          </p:cNvPicPr>
          <p:nvPr/>
        </p:nvPicPr>
        <p:blipFill>
          <a:blip r:embed="rId7"/>
          <a:stretch>
            <a:fillRect/>
          </a:stretch>
        </p:blipFill>
        <p:spPr>
          <a:xfrm>
            <a:off x="4041729" y="2631166"/>
            <a:ext cx="4108544" cy="1545732"/>
          </a:xfrm>
          <a:prstGeom prst="rect">
            <a:avLst/>
          </a:prstGeom>
        </p:spPr>
      </p:pic>
      <p:sp>
        <p:nvSpPr>
          <p:cNvPr id="8" name="Rectangle 7">
            <a:extLst>
              <a:ext uri="{FF2B5EF4-FFF2-40B4-BE49-F238E27FC236}">
                <a16:creationId xmlns:a16="http://schemas.microsoft.com/office/drawing/2014/main" id="{138EFEC7-85AE-7E04-90A6-75A23D1C89E0}"/>
              </a:ext>
            </a:extLst>
          </p:cNvPr>
          <p:cNvSpPr/>
          <p:nvPr/>
        </p:nvSpPr>
        <p:spPr>
          <a:xfrm>
            <a:off x="5592726" y="5651917"/>
            <a:ext cx="1350334" cy="897246"/>
          </a:xfrm>
          <a:custGeom>
            <a:avLst/>
            <a:gdLst>
              <a:gd name="connsiteX0" fmla="*/ 0 w 1350334"/>
              <a:gd name="connsiteY0" fmla="*/ 0 h 897246"/>
              <a:gd name="connsiteX1" fmla="*/ 1350334 w 1350334"/>
              <a:gd name="connsiteY1" fmla="*/ 0 h 897246"/>
              <a:gd name="connsiteX2" fmla="*/ 1350334 w 1350334"/>
              <a:gd name="connsiteY2" fmla="*/ 897246 h 897246"/>
              <a:gd name="connsiteX3" fmla="*/ 0 w 1350334"/>
              <a:gd name="connsiteY3" fmla="*/ 897246 h 897246"/>
              <a:gd name="connsiteX4" fmla="*/ 0 w 1350334"/>
              <a:gd name="connsiteY4" fmla="*/ 0 h 897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34" h="897246" extrusionOk="0">
                <a:moveTo>
                  <a:pt x="0" y="0"/>
                </a:moveTo>
                <a:cubicBezTo>
                  <a:pt x="260227" y="-481"/>
                  <a:pt x="1195954" y="-69797"/>
                  <a:pt x="1350334" y="0"/>
                </a:cubicBezTo>
                <a:cubicBezTo>
                  <a:pt x="1298633" y="340690"/>
                  <a:pt x="1312547" y="647317"/>
                  <a:pt x="1350334" y="897246"/>
                </a:cubicBezTo>
                <a:cubicBezTo>
                  <a:pt x="829914" y="852952"/>
                  <a:pt x="460707" y="887689"/>
                  <a:pt x="0" y="897246"/>
                </a:cubicBezTo>
                <a:cubicBezTo>
                  <a:pt x="-50222" y="722120"/>
                  <a:pt x="-56299" y="119253"/>
                  <a:pt x="0" y="0"/>
                </a:cubicBezTo>
                <a:close/>
              </a:path>
            </a:pathLst>
          </a:custGeom>
          <a:noFill/>
          <a:ln w="44450">
            <a:solidFill>
              <a:srgbClr val="FF0000"/>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ES" sz="1800" b="0" i="0" u="none" strike="noStrike" kern="1200" cap="none" spc="0" normalizeH="0" baseline="0" noProof="0">
              <a:ln>
                <a:noFill/>
              </a:ln>
              <a:solidFill>
                <a:prstClr val="white"/>
              </a:solidFill>
              <a:effectLst/>
              <a:uLnTx/>
              <a:uFillTx/>
              <a:latin typeface="Hind Madurai"/>
              <a:ea typeface="+mn-ea"/>
              <a:cs typeface="+mn-cs"/>
            </a:endParaRPr>
          </a:p>
        </p:txBody>
      </p:sp>
    </p:spTree>
    <p:extLst>
      <p:ext uri="{BB962C8B-B14F-4D97-AF65-F5344CB8AC3E}">
        <p14:creationId xmlns:p14="http://schemas.microsoft.com/office/powerpoint/2010/main" val="336234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1000"/>
                                        <p:tgtEl>
                                          <p:spTgt spid="8"/>
                                        </p:tgtEl>
                                      </p:cBhvr>
                                    </p:animEffect>
                                    <p:anim calcmode="lin" valueType="num">
                                      <p:cBhvr>
                                        <p:cTn id="16" dur="1000" fill="hold"/>
                                        <p:tgtEl>
                                          <p:spTgt spid="8"/>
                                        </p:tgtEl>
                                        <p:attrNameLst>
                                          <p:attrName>ppt_x</p:attrName>
                                        </p:attrNameLst>
                                      </p:cBhvr>
                                      <p:tavLst>
                                        <p:tav tm="0">
                                          <p:val>
                                            <p:strVal val="#ppt_x"/>
                                          </p:val>
                                        </p:tav>
                                        <p:tav tm="100000">
                                          <p:val>
                                            <p:strVal val="#ppt_x"/>
                                          </p:val>
                                        </p:tav>
                                      </p:tavLst>
                                    </p:anim>
                                    <p:anim calcmode="lin" valueType="num">
                                      <p:cBhvr>
                                        <p:cTn id="17" dur="900" decel="100000" fill="hold"/>
                                        <p:tgtEl>
                                          <p:spTgt spid="8"/>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D4DD-7316-1880-60EB-BCAA1199A922}"/>
              </a:ext>
            </a:extLst>
          </p:cNvPr>
          <p:cNvSpPr>
            <a:spLocks noGrp="1"/>
          </p:cNvSpPr>
          <p:nvPr>
            <p:ph type="ctrTitle"/>
          </p:nvPr>
        </p:nvSpPr>
        <p:spPr>
          <a:xfrm>
            <a:off x="1524000" y="2832100"/>
            <a:ext cx="9144000" cy="1193800"/>
          </a:xfrm>
        </p:spPr>
        <p:txBody>
          <a:bodyPr>
            <a:normAutofit/>
          </a:bodyPr>
          <a:lstStyle/>
          <a:p>
            <a:r>
              <a:rPr lang="en-ES" sz="7200" dirty="0">
                <a:latin typeface="Helvetica Light" panose="020B0403020202020204" pitchFamily="34" charset="0"/>
              </a:rPr>
              <a:t>kiota generated !!</a:t>
            </a:r>
          </a:p>
        </p:txBody>
      </p:sp>
    </p:spTree>
    <p:extLst>
      <p:ext uri="{BB962C8B-B14F-4D97-AF65-F5344CB8AC3E}">
        <p14:creationId xmlns:p14="http://schemas.microsoft.com/office/powerpoint/2010/main" val="219023210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luismanez">
      <a:dk1>
        <a:srgbClr val="FFFFFF"/>
      </a:dk1>
      <a:lt1>
        <a:sysClr val="window" lastClr="FFFFFF"/>
      </a:lt1>
      <a:dk2>
        <a:srgbClr val="44546A"/>
      </a:dk2>
      <a:lt2>
        <a:srgbClr val="E7E6E6"/>
      </a:lt2>
      <a:accent1>
        <a:srgbClr val="6667AB"/>
      </a:accent1>
      <a:accent2>
        <a:srgbClr val="ED7D31"/>
      </a:accent2>
      <a:accent3>
        <a:srgbClr val="A5A5A5"/>
      </a:accent3>
      <a:accent4>
        <a:srgbClr val="FFC000"/>
      </a:accent4>
      <a:accent5>
        <a:srgbClr val="5B9BD5"/>
      </a:accent5>
      <a:accent6>
        <a:srgbClr val="70AD47"/>
      </a:accent6>
      <a:hlink>
        <a:srgbClr val="0563C1"/>
      </a:hlink>
      <a:folHlink>
        <a:srgbClr val="FFFFFF"/>
      </a:folHlink>
    </a:clrScheme>
    <a:fontScheme name="luismanez">
      <a:majorFont>
        <a:latin typeface="Montserrat"/>
        <a:ea typeface=""/>
        <a:cs typeface=""/>
      </a:majorFont>
      <a:minorFont>
        <a:latin typeface="Hind Madur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2805</TotalTime>
  <Words>108</Words>
  <Application>Microsoft Macintosh PowerPoint</Application>
  <PresentationFormat>Widescreen</PresentationFormat>
  <Paragraphs>25</Paragraphs>
  <Slides>16</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vt:i4>
      </vt:variant>
    </vt:vector>
  </HeadingPairs>
  <TitlesOfParts>
    <vt:vector size="29" baseType="lpstr">
      <vt:lpstr>Meiryo</vt:lpstr>
      <vt:lpstr>Arial</vt:lpstr>
      <vt:lpstr>Calibri</vt:lpstr>
      <vt:lpstr>Calibri Light</vt:lpstr>
      <vt:lpstr>Helvetica</vt:lpstr>
      <vt:lpstr>Helvetica Light</vt:lpstr>
      <vt:lpstr>Hind Madurai</vt:lpstr>
      <vt:lpstr>Lora</vt:lpstr>
      <vt:lpstr>Montserrat</vt:lpstr>
      <vt:lpstr>Segoe UI</vt:lpstr>
      <vt:lpstr>Trebuchet MS</vt:lpstr>
      <vt:lpstr>Tema de Office</vt:lpstr>
      <vt:lpstr>Office Theme</vt:lpstr>
      <vt:lpstr>Microsoft Graph .NET SDK</vt:lpstr>
      <vt:lpstr>PowerPoint Presentation</vt:lpstr>
      <vt:lpstr>About Me</vt:lpstr>
      <vt:lpstr>PowerPoint Presentation</vt:lpstr>
      <vt:lpstr>PowerPoint Presentation</vt:lpstr>
      <vt:lpstr>PowerPoint Presentation</vt:lpstr>
      <vt:lpstr>PowerPoint Presentation</vt:lpstr>
      <vt:lpstr>PowerPoint Presentation</vt:lpstr>
      <vt:lpstr>kiota generated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Mañez</cp:lastModifiedBy>
  <cp:revision>24</cp:revision>
  <dcterms:created xsi:type="dcterms:W3CDTF">2018-11-16T16:29:33Z</dcterms:created>
  <dcterms:modified xsi:type="dcterms:W3CDTF">2023-05-24T11:09:08Z</dcterms:modified>
</cp:coreProperties>
</file>